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3" r:id="rId3"/>
    <p:sldId id="265" r:id="rId4"/>
    <p:sldId id="304" r:id="rId5"/>
    <p:sldId id="264" r:id="rId6"/>
    <p:sldId id="266" r:id="rId7"/>
    <p:sldId id="267" r:id="rId8"/>
    <p:sldId id="300" r:id="rId9"/>
    <p:sldId id="296" r:id="rId10"/>
    <p:sldId id="295" r:id="rId11"/>
    <p:sldId id="302" r:id="rId12"/>
    <p:sldId id="303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009900"/>
    <a:srgbClr val="333333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0929"/>
  </p:normalViewPr>
  <p:slideViewPr>
    <p:cSldViewPr>
      <p:cViewPr varScale="1">
        <p:scale>
          <a:sx n="88" d="100"/>
          <a:sy n="88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BADFBA-14D5-4461-9782-39B832F8AD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58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06F73-3FC4-4500-862F-D3861E284EF9}" type="slidenum">
              <a:rPr lang="sk-SK" altLang="cs-CZ"/>
              <a:pPr/>
              <a:t>8</a:t>
            </a:fld>
            <a:endParaRPr lang="sk-SK" altLang="cs-CZ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624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6C1D7-675A-4A29-9A6C-99FB4F49D237}" type="slidenum">
              <a:rPr lang="sk-SK" altLang="cs-CZ"/>
              <a:pPr/>
              <a:t>11</a:t>
            </a:fld>
            <a:endParaRPr lang="sk-SK" altLang="cs-CZ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424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C5651-5FC7-472F-A157-34EE25322A43}" type="slidenum">
              <a:rPr lang="sk-SK" altLang="cs-CZ"/>
              <a:pPr/>
              <a:t>12</a:t>
            </a:fld>
            <a:endParaRPr lang="sk-SK" altLang="cs-CZ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861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9906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4DDE56-3D7F-48BA-91FA-422B0D941CCB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52FB3F-9D76-42B5-98BE-B674B6F86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513B49-287F-450C-83B6-8591BC6030B2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1B0DB-BA03-46BF-B7B8-B1F904306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533400"/>
            <a:ext cx="1752600" cy="55626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5105400" cy="55626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87AD12-30F5-4C2F-A9FC-303C0831A954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272AA-0787-4863-818A-9C05920CE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A6945-C852-4CB3-AB15-02CC100426B0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E0C37-79F7-4A86-8432-8015760E9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25544-C2F0-40E9-941D-2ADBF9C93CD7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0B9B6-9696-4490-AFC0-9C8E94256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514600"/>
            <a:ext cx="3429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429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7C7A3-CD8E-4AA8-BC7A-7F1EB93D64B5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ECCBE-E8B8-4A2D-AEF6-8F6D950D5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21649-7937-4DB0-8835-19DCC64BFA1D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FE207-A99B-45C7-8EE4-8EC934837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B65E1-9231-44E3-A735-A473015313AA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6DDF4-C87B-4C4A-8BD3-8DBDBB07C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0F575-738E-4C59-AE35-DF8ECD603278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CD0BF-8BD5-49AF-86BF-AC74F5404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2A1BA-5236-4DCF-967F-F71A1859D73B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3B31E-D47A-4123-8CB0-DC2A70E68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ACB3F-5A82-40B6-994B-0F43A41CA2F7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EA77B-B2EE-4A8C-B431-DE73CD5B6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146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17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0E26FE-D842-4F35-B815-D202E638E268}" type="datetime1">
              <a:rPr lang="en-US"/>
              <a:pPr/>
              <a:t>5/26/2020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172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7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8652B1-839B-4593-88B7-B2EF175407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276350" y="1701800"/>
            <a:ext cx="10668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z/url?sa=i&amp;rct=j&amp;q=&amp;esrc=s&amp;source=images&amp;cd=&amp;cad=rja&amp;uact=8&amp;ved=0ahUKEwjuicLry_TSAhUBWxoKHd77DawQjRwIBw&amp;url=http://astro.sci.muni.cz/zatmeni/mesic.php&amp;bvm=bv.150729734,d.d2s&amp;psig=AFQjCNFwPh9fWuwvZF3Go5hAxgQu1ujVAQ&amp;ust=14906322050568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0ahUKEwjIq7mlzPTSAhXLnRoKHdcDBNkQjRwIBw&amp;url=http://www.astropardubice.cz/prednaska-zatmeni-mesice-od-apokalypsy-k-uzasu/&amp;bvm=bv.150729734,d.d2s&amp;psig=AFQjCNEoUo-fIKIUdfofZOloMPyevkxGCg&amp;ust=1490632325381850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z/url?sa=i&amp;rct=j&amp;q=&amp;esrc=s&amp;source=images&amp;cd=&amp;cad=rja&amp;uact=8&amp;ved=0ahUKEwjmopKLzPTSAhWDnRoKHX_tDx0QjRwIBw&amp;url=http://www.planetary.cz/2013/10/polostinove-zatmeni-mesice-v-noci-z-patku-na-sobotu/&amp;bvm=bv.150729734,d.d2s&amp;psig=AFQjCNFeCOGgqxw814aFRIfqcF3Z8-ZbPg&amp;ust=1490632262382016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z/url?sa=i&amp;rct=j&amp;q=&amp;esrc=s&amp;source=images&amp;cd=&amp;cad=rja&amp;uact=8&amp;ved=0ahUKEwjGxOi7jfTSAhVBrxoKHU6cC8AQjRwIBw&amp;url=http://files.fyzika-zsazusz.webnode.cz/200000065-189fd1999d/1.%20St%C3%ADn,%20polost%C3%ADn.pptx&amp;bvm=bv.150729734,d.d2s&amp;psig=AFQjCNE2dCigUxGA-30yQ6EiyPMUOYWxdQ&amp;ust=149061544915652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z/url?sa=i&amp;rct=j&amp;q=&amp;esrc=s&amp;source=images&amp;cd=&amp;cad=rja&amp;uact=8&amp;ved=0ahUKEwjjkbXhkPTSAhXL2hoKHaKBAtAQjRwIBw&amp;url=http://www.vyukovematerialy.cz/fyzika/9/svetlo/uvod.htm&amp;bvm=bv.150729734,d.d2s&amp;psig=AFQjCNGXf47uKbEiie0cng1TUwh7K9FtSQ&amp;ust=149061634589237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www.youtube.com/watch?v=7XMio1OnH7s" TargetMode="External"/><Relationship Id="rId4" Type="http://schemas.openxmlformats.org/officeDocument/2006/relationships/hyperlink" Target="https://www.youtube.com/watch?v=vRwcbLFV1C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0ahUKEwiyvKW-k_TSAhWGJhoKHcFcBqAQjRwIBw&amp;url=http://www.treking.cz/astronomie/faze-mesice-2017.htm&amp;bvm=bv.150729734,d.d2s&amp;psig=AFQjCNGmvXx98Jsqbq1m_ShiqtruJ058_g&amp;ust=14906170690913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04" y="2214554"/>
            <a:ext cx="6384772" cy="1012836"/>
          </a:xfrm>
        </p:spPr>
        <p:txBody>
          <a:bodyPr/>
          <a:lstStyle/>
          <a:p>
            <a:r>
              <a:rPr lang="cs-CZ" sz="6000" b="1" i="1" u="sng" dirty="0" smtClean="0">
                <a:latin typeface="Comic Sans MS" pitchFamily="66" charset="0"/>
              </a:rPr>
              <a:t>Světelné jevy II.</a:t>
            </a:r>
            <a:endParaRPr lang="en-US" sz="6000" b="1" i="1" u="sng" dirty="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62" y="4000504"/>
            <a:ext cx="2786082" cy="928694"/>
          </a:xfrm>
        </p:spPr>
        <p:txBody>
          <a:bodyPr/>
          <a:lstStyle/>
          <a:p>
            <a:r>
              <a:rPr lang="cs-CZ" sz="4800" b="1" i="1" dirty="0" smtClean="0">
                <a:latin typeface="Comic Sans MS" pitchFamily="66" charset="0"/>
              </a:rPr>
              <a:t>Optika</a:t>
            </a:r>
            <a:endParaRPr lang="en-US" sz="4800" b="1" i="1" dirty="0">
              <a:latin typeface="Comic Sans MS" pitchFamily="66" charset="0"/>
            </a:endParaRPr>
          </a:p>
        </p:txBody>
      </p:sp>
      <p:pic>
        <p:nvPicPr>
          <p:cNvPr id="38914" name="Picture 2" descr="Výsledek obrázku pro sv&amp;ecaron;t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14752"/>
            <a:ext cx="4143404" cy="266819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pic>
        <p:nvPicPr>
          <p:cNvPr id="38916" name="Picture 4" descr="Výsledek obrázku pro sv&amp;ecaron;t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286388"/>
            <a:ext cx="1619261" cy="121444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pic>
        <p:nvPicPr>
          <p:cNvPr id="38918" name="Picture 6" descr="Výsledek obrázku pro &amp;zcaron;árov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3501" y="14077"/>
            <a:ext cx="2428892" cy="137342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pic>
        <p:nvPicPr>
          <p:cNvPr id="38920" name="Picture 8" descr="Výsledek obrázku pro lidské ok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731" y="164324"/>
            <a:ext cx="2381266" cy="114300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6659563" y="0"/>
            <a:ext cx="2484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i="1" dirty="0">
                <a:solidFill>
                  <a:schemeClr val="accent6">
                    <a:lumMod val="50000"/>
                  </a:schemeClr>
                </a:solidFill>
              </a:rPr>
              <a:t>Fyzika </a:t>
            </a:r>
            <a:r>
              <a:rPr lang="cs-CZ" altLang="cs-CZ" sz="2000" b="1" i="1" dirty="0" smtClean="0">
                <a:solidFill>
                  <a:schemeClr val="accent6">
                    <a:lumMod val="50000"/>
                  </a:schemeClr>
                </a:solidFill>
              </a:rPr>
              <a:t>7.ročník </a:t>
            </a:r>
            <a:r>
              <a:rPr lang="cs-CZ" altLang="cs-CZ" sz="2000" b="1" i="1" dirty="0"/>
              <a:t>ZŠ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7072330" y="6429396"/>
            <a:ext cx="1908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600" b="1" dirty="0">
                <a:solidFill>
                  <a:schemeClr val="accent6">
                    <a:lumMod val="50000"/>
                  </a:schemeClr>
                </a:solidFill>
              </a:rPr>
              <a:t>Creation  IP&amp;RK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945" y="178365"/>
            <a:ext cx="4076127" cy="681022"/>
          </a:xfrm>
        </p:spPr>
        <p:txBody>
          <a:bodyPr/>
          <a:lstStyle/>
          <a:p>
            <a:r>
              <a:rPr lang="cs-CZ" sz="4000" b="1" i="1" u="sng" dirty="0" smtClean="0">
                <a:solidFill>
                  <a:srgbClr val="C00000"/>
                </a:solidFill>
                <a:latin typeface="Comic Sans MS" pitchFamily="66" charset="0"/>
              </a:rPr>
              <a:t>Zatmění Měsíce</a:t>
            </a:r>
            <a:endParaRPr lang="cs-CZ" sz="4000" b="1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5443310"/>
            <a:ext cx="8229600" cy="127182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>
                <a:latin typeface="Comic Sans MS" panose="030F0702030302020204" pitchFamily="66" charset="0"/>
              </a:rPr>
              <a:t>Zatmění Měsíce </a:t>
            </a:r>
            <a:r>
              <a:rPr lang="cs-CZ" sz="2400" dirty="0" smtClean="0">
                <a:latin typeface="Comic Sans MS" panose="030F0702030302020204" pitchFamily="66" charset="0"/>
              </a:rPr>
              <a:t>– astronomický jev, kdy měsíční kotouč je zastíněn planetou Zemí. Nastává při úplňku, pokud se Slunce, Země a Měsíc ocitnou v jedné přímce. </a:t>
            </a:r>
          </a:p>
          <a:p>
            <a:endParaRPr lang="cs-CZ" dirty="0"/>
          </a:p>
        </p:txBody>
      </p:sp>
      <p:sp>
        <p:nvSpPr>
          <p:cNvPr id="8" name="Tlačítko akce: Zpět nebo Předchozí 7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2" descr="Výsledek obrázku pro sv&amp;ecaron;t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11" name="Tlačítko akce: Domů 10">
            <a:hlinkClick r:id="rId3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1000100" y="1043306"/>
            <a:ext cx="7924800" cy="13679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90000"/>
              </a:lnSpc>
              <a:buNone/>
              <a:defRPr/>
            </a:pPr>
            <a:r>
              <a:rPr lang="cs-CZ" sz="2400" kern="0" dirty="0" smtClean="0">
                <a:latin typeface="Comic Sans MS" panose="030F0702030302020204" pitchFamily="66" charset="0"/>
              </a:rPr>
              <a:t>Měsíc je</a:t>
            </a:r>
            <a:r>
              <a:rPr lang="cs-CZ" sz="2400" b="1" kern="0" dirty="0">
                <a:latin typeface="Comic Sans MS" panose="030F0702030302020204" pitchFamily="66" charset="0"/>
              </a:rPr>
              <a:t> </a:t>
            </a:r>
            <a:r>
              <a:rPr lang="cs-CZ" sz="2400" kern="0" dirty="0" smtClean="0">
                <a:latin typeface="Comic Sans MS" panose="030F0702030302020204" pitchFamily="66" charset="0"/>
              </a:rPr>
              <a:t>jediná známá přirozená družice Země.</a:t>
            </a:r>
          </a:p>
          <a:p>
            <a:pPr marL="0" indent="0" fontAlgn="auto">
              <a:lnSpc>
                <a:spcPct val="90000"/>
              </a:lnSpc>
              <a:buNone/>
              <a:defRPr/>
            </a:pPr>
            <a:r>
              <a:rPr lang="cs-CZ" sz="1800" kern="0" dirty="0" smtClean="0">
                <a:latin typeface="Comic Sans MS" panose="030F0702030302020204" pitchFamily="66" charset="0"/>
              </a:rPr>
              <a:t>Je asi 6x menší než Země, obíhá ve vzdálenosti asi 385 000 km.</a:t>
            </a:r>
          </a:p>
          <a:p>
            <a:pPr marL="0" indent="0" fontAlgn="auto">
              <a:lnSpc>
                <a:spcPct val="90000"/>
              </a:lnSpc>
              <a:buNone/>
              <a:defRPr/>
            </a:pPr>
            <a:r>
              <a:rPr lang="cs-CZ" sz="1800" kern="0" dirty="0" smtClean="0">
                <a:latin typeface="Comic Sans MS" panose="030F0702030302020204" pitchFamily="66" charset="0"/>
              </a:rPr>
              <a:t>Jeden oběh trvá přibližně 27 dní, k Zemi je natočen stále stejnou stranou, vidíme ho díky světlu odraženému od Slunce.</a:t>
            </a:r>
            <a:endParaRPr lang="cs-CZ" sz="1800" kern="0" dirty="0">
              <a:latin typeface="Comic Sans MS" panose="030F0702030302020204" pitchFamily="66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521466"/>
            <a:ext cx="6607698" cy="2739992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676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1" grpId="0" animBg="1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Line 4"/>
          <p:cNvSpPr>
            <a:spLocks noChangeShapeType="1"/>
          </p:cNvSpPr>
          <p:nvPr/>
        </p:nvSpPr>
        <p:spPr bwMode="auto">
          <a:xfrm flipH="1">
            <a:off x="0" y="19716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771525" y="2120900"/>
            <a:ext cx="76184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 flipH="1">
            <a:off x="9525" y="21113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5676" name="Arc 28"/>
          <p:cNvSpPr>
            <a:spLocks/>
          </p:cNvSpPr>
          <p:nvPr/>
        </p:nvSpPr>
        <p:spPr bwMode="auto">
          <a:xfrm>
            <a:off x="427038" y="1038225"/>
            <a:ext cx="7029450" cy="3798888"/>
          </a:xfrm>
          <a:custGeom>
            <a:avLst/>
            <a:gdLst>
              <a:gd name="G0" fmla="+- 1402 0 0"/>
              <a:gd name="G1" fmla="+- 21600 0 0"/>
              <a:gd name="G2" fmla="+- 21600 0 0"/>
              <a:gd name="T0" fmla="*/ 1402 w 23002"/>
              <a:gd name="T1" fmla="*/ 0 h 43200"/>
              <a:gd name="T2" fmla="*/ 0 w 23002"/>
              <a:gd name="T3" fmla="*/ 43154 h 43200"/>
              <a:gd name="T4" fmla="*/ 1402 w 2300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02" h="43200" fill="none" extrusionOk="0">
                <a:moveTo>
                  <a:pt x="1402" y="0"/>
                </a:moveTo>
                <a:cubicBezTo>
                  <a:pt x="13331" y="0"/>
                  <a:pt x="23002" y="9670"/>
                  <a:pt x="23002" y="21600"/>
                </a:cubicBezTo>
                <a:cubicBezTo>
                  <a:pt x="23002" y="33529"/>
                  <a:pt x="13331" y="43200"/>
                  <a:pt x="1402" y="43200"/>
                </a:cubicBezTo>
                <a:cubicBezTo>
                  <a:pt x="934" y="43200"/>
                  <a:pt x="466" y="43184"/>
                  <a:pt x="-1" y="43154"/>
                </a:cubicBezTo>
              </a:path>
              <a:path w="23002" h="43200" stroke="0" extrusionOk="0">
                <a:moveTo>
                  <a:pt x="1402" y="0"/>
                </a:moveTo>
                <a:cubicBezTo>
                  <a:pt x="13331" y="0"/>
                  <a:pt x="23002" y="9670"/>
                  <a:pt x="23002" y="21600"/>
                </a:cubicBezTo>
                <a:cubicBezTo>
                  <a:pt x="23002" y="33529"/>
                  <a:pt x="13331" y="43200"/>
                  <a:pt x="1402" y="43200"/>
                </a:cubicBezTo>
                <a:cubicBezTo>
                  <a:pt x="934" y="43200"/>
                  <a:pt x="466" y="43184"/>
                  <a:pt x="-1" y="43154"/>
                </a:cubicBezTo>
                <a:lnTo>
                  <a:pt x="1402" y="21600"/>
                </a:lnTo>
                <a:close/>
              </a:path>
            </a:pathLst>
          </a:custGeom>
          <a:noFill/>
          <a:ln w="19050">
            <a:solidFill>
              <a:srgbClr val="5F5F5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5677" name="Text Box 29"/>
          <p:cNvSpPr txBox="1">
            <a:spLocks noChangeArrowheads="1"/>
          </p:cNvSpPr>
          <p:nvPr/>
        </p:nvSpPr>
        <p:spPr bwMode="auto">
          <a:xfrm>
            <a:off x="325438" y="4175125"/>
            <a:ext cx="183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i="1"/>
              <a:t>dráha Země</a:t>
            </a:r>
          </a:p>
        </p:txBody>
      </p:sp>
      <p:grpSp>
        <p:nvGrpSpPr>
          <p:cNvPr id="155825" name="Group 177"/>
          <p:cNvGrpSpPr>
            <a:grpSpLocks/>
          </p:cNvGrpSpPr>
          <p:nvPr/>
        </p:nvGrpSpPr>
        <p:grpSpPr bwMode="auto">
          <a:xfrm>
            <a:off x="1347788" y="2405063"/>
            <a:ext cx="7512050" cy="2922587"/>
            <a:chOff x="849" y="1515"/>
            <a:chExt cx="4732" cy="1841"/>
          </a:xfrm>
        </p:grpSpPr>
        <p:sp>
          <p:nvSpPr>
            <p:cNvPr id="155685" name="Freeform 37"/>
            <p:cNvSpPr>
              <a:spLocks/>
            </p:cNvSpPr>
            <p:nvPr/>
          </p:nvSpPr>
          <p:spPr bwMode="auto">
            <a:xfrm>
              <a:off x="3876" y="2361"/>
              <a:ext cx="1700" cy="995"/>
            </a:xfrm>
            <a:custGeom>
              <a:avLst/>
              <a:gdLst>
                <a:gd name="T0" fmla="*/ 0 w 1700"/>
                <a:gd name="T1" fmla="*/ 360 h 995"/>
                <a:gd name="T2" fmla="*/ 1500 w 1700"/>
                <a:gd name="T3" fmla="*/ 995 h 995"/>
                <a:gd name="T4" fmla="*/ 1700 w 1700"/>
                <a:gd name="T5" fmla="*/ 27 h 995"/>
                <a:gd name="T6" fmla="*/ 63 w 1700"/>
                <a:gd name="T7" fmla="*/ 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0" h="995">
                  <a:moveTo>
                    <a:pt x="0" y="360"/>
                  </a:moveTo>
                  <a:lnTo>
                    <a:pt x="1500" y="995"/>
                  </a:lnTo>
                  <a:lnTo>
                    <a:pt x="1700" y="27"/>
                  </a:lnTo>
                  <a:lnTo>
                    <a:pt x="63" y="0"/>
                  </a:lnTo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5683" name="Freeform 35"/>
            <p:cNvSpPr>
              <a:spLocks/>
            </p:cNvSpPr>
            <p:nvPr/>
          </p:nvSpPr>
          <p:spPr bwMode="auto">
            <a:xfrm>
              <a:off x="1019" y="1515"/>
              <a:ext cx="4359" cy="1841"/>
            </a:xfrm>
            <a:custGeom>
              <a:avLst/>
              <a:gdLst>
                <a:gd name="T0" fmla="*/ 0 w 4359"/>
                <a:gd name="T1" fmla="*/ 0 h 1841"/>
                <a:gd name="T2" fmla="*/ 4359 w 4359"/>
                <a:gd name="T3" fmla="*/ 1841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59" h="1841">
                  <a:moveTo>
                    <a:pt x="0" y="0"/>
                  </a:moveTo>
                  <a:lnTo>
                    <a:pt x="4359" y="1841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5684" name="Line 36"/>
            <p:cNvSpPr>
              <a:spLocks noChangeShapeType="1"/>
            </p:cNvSpPr>
            <p:nvPr/>
          </p:nvSpPr>
          <p:spPr bwMode="auto">
            <a:xfrm>
              <a:off x="849" y="2303"/>
              <a:ext cx="4732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5775" name="Text Box 127"/>
          <p:cNvSpPr txBox="1">
            <a:spLocks noChangeArrowheads="1"/>
          </p:cNvSpPr>
          <p:nvPr/>
        </p:nvSpPr>
        <p:spPr bwMode="auto">
          <a:xfrm>
            <a:off x="710961" y="5393198"/>
            <a:ext cx="78919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dirty="0">
                <a:latin typeface="Comic Sans MS" panose="030F0702030302020204" pitchFamily="66" charset="0"/>
              </a:rPr>
              <a:t>Země je osvětlována Sluncem jako plošným světelným </a:t>
            </a:r>
          </a:p>
          <a:p>
            <a:pPr algn="ctr"/>
            <a:r>
              <a:rPr lang="cs-CZ" altLang="cs-CZ" dirty="0">
                <a:latin typeface="Comic Sans MS" panose="030F0702030302020204" pitchFamily="66" charset="0"/>
              </a:rPr>
              <a:t>zdrojem.</a:t>
            </a:r>
          </a:p>
          <a:p>
            <a:pPr algn="ctr"/>
            <a:r>
              <a:rPr lang="cs-CZ" altLang="cs-CZ" dirty="0">
                <a:latin typeface="Comic Sans MS" panose="030F0702030302020204" pitchFamily="66" charset="0"/>
              </a:rPr>
              <a:t>Vzniká za ní prostor plného stínu a polostínu.</a:t>
            </a:r>
          </a:p>
        </p:txBody>
      </p:sp>
      <p:grpSp>
        <p:nvGrpSpPr>
          <p:cNvPr id="155776" name="Group 128"/>
          <p:cNvGrpSpPr>
            <a:grpSpLocks/>
          </p:cNvGrpSpPr>
          <p:nvPr/>
        </p:nvGrpSpPr>
        <p:grpSpPr bwMode="auto">
          <a:xfrm>
            <a:off x="446088" y="4537075"/>
            <a:ext cx="577850" cy="587375"/>
            <a:chOff x="3728" y="475"/>
            <a:chExt cx="370" cy="383"/>
          </a:xfrm>
        </p:grpSpPr>
        <p:sp>
          <p:nvSpPr>
            <p:cNvPr id="155777" name="Oval 129"/>
            <p:cNvSpPr>
              <a:spLocks noChangeArrowheads="1"/>
            </p:cNvSpPr>
            <p:nvPr/>
          </p:nvSpPr>
          <p:spPr bwMode="auto">
            <a:xfrm rot="-1257939">
              <a:off x="3728" y="488"/>
              <a:ext cx="370" cy="370"/>
            </a:xfrm>
            <a:prstGeom prst="ellipse">
              <a:avLst/>
            </a:prstGeom>
            <a:solidFill>
              <a:srgbClr val="99CCFF"/>
            </a:solidFill>
            <a:ln w="6350">
              <a:solidFill>
                <a:srgbClr val="33669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55778" name="Group 130"/>
            <p:cNvGrpSpPr>
              <a:grpSpLocks noChangeAspect="1"/>
            </p:cNvGrpSpPr>
            <p:nvPr/>
          </p:nvGrpSpPr>
          <p:grpSpPr bwMode="auto">
            <a:xfrm rot="-1257939">
              <a:off x="3798" y="537"/>
              <a:ext cx="142" cy="307"/>
              <a:chOff x="1027" y="1441"/>
              <a:chExt cx="440" cy="1030"/>
            </a:xfrm>
          </p:grpSpPr>
          <p:grpSp>
            <p:nvGrpSpPr>
              <p:cNvPr id="155779" name="Group 131"/>
              <p:cNvGrpSpPr>
                <a:grpSpLocks noChangeAspect="1"/>
              </p:cNvGrpSpPr>
              <p:nvPr/>
            </p:nvGrpSpPr>
            <p:grpSpPr bwMode="auto">
              <a:xfrm>
                <a:off x="1154" y="2031"/>
                <a:ext cx="312" cy="440"/>
                <a:chOff x="1154" y="2031"/>
                <a:chExt cx="312" cy="440"/>
              </a:xfrm>
            </p:grpSpPr>
            <p:sp>
              <p:nvSpPr>
                <p:cNvPr id="155780" name="Freeform 132"/>
                <p:cNvSpPr>
                  <a:spLocks noChangeAspect="1"/>
                </p:cNvSpPr>
                <p:nvPr/>
              </p:nvSpPr>
              <p:spPr bwMode="auto">
                <a:xfrm>
                  <a:off x="1154" y="2031"/>
                  <a:ext cx="312" cy="425"/>
                </a:xfrm>
                <a:custGeom>
                  <a:avLst/>
                  <a:gdLst>
                    <a:gd name="T0" fmla="*/ 141 w 624"/>
                    <a:gd name="T1" fmla="*/ 0 h 849"/>
                    <a:gd name="T2" fmla="*/ 150 w 624"/>
                    <a:gd name="T3" fmla="*/ 20 h 849"/>
                    <a:gd name="T4" fmla="*/ 166 w 624"/>
                    <a:gd name="T5" fmla="*/ 2 h 849"/>
                    <a:gd name="T6" fmla="*/ 188 w 624"/>
                    <a:gd name="T7" fmla="*/ 17 h 849"/>
                    <a:gd name="T8" fmla="*/ 242 w 624"/>
                    <a:gd name="T9" fmla="*/ 27 h 849"/>
                    <a:gd name="T10" fmla="*/ 269 w 624"/>
                    <a:gd name="T11" fmla="*/ 35 h 849"/>
                    <a:gd name="T12" fmla="*/ 293 w 624"/>
                    <a:gd name="T13" fmla="*/ 57 h 849"/>
                    <a:gd name="T14" fmla="*/ 334 w 624"/>
                    <a:gd name="T15" fmla="*/ 95 h 849"/>
                    <a:gd name="T16" fmla="*/ 372 w 624"/>
                    <a:gd name="T17" fmla="*/ 101 h 849"/>
                    <a:gd name="T18" fmla="*/ 414 w 624"/>
                    <a:gd name="T19" fmla="*/ 139 h 849"/>
                    <a:gd name="T20" fmla="*/ 404 w 624"/>
                    <a:gd name="T21" fmla="*/ 181 h 849"/>
                    <a:gd name="T22" fmla="*/ 435 w 624"/>
                    <a:gd name="T23" fmla="*/ 187 h 849"/>
                    <a:gd name="T24" fmla="*/ 480 w 624"/>
                    <a:gd name="T25" fmla="*/ 187 h 849"/>
                    <a:gd name="T26" fmla="*/ 533 w 624"/>
                    <a:gd name="T27" fmla="*/ 204 h 849"/>
                    <a:gd name="T28" fmla="*/ 598 w 624"/>
                    <a:gd name="T29" fmla="*/ 227 h 849"/>
                    <a:gd name="T30" fmla="*/ 622 w 624"/>
                    <a:gd name="T31" fmla="*/ 267 h 849"/>
                    <a:gd name="T32" fmla="*/ 585 w 624"/>
                    <a:gd name="T33" fmla="*/ 315 h 849"/>
                    <a:gd name="T34" fmla="*/ 573 w 624"/>
                    <a:gd name="T35" fmla="*/ 366 h 849"/>
                    <a:gd name="T36" fmla="*/ 561 w 624"/>
                    <a:gd name="T37" fmla="*/ 430 h 849"/>
                    <a:gd name="T38" fmla="*/ 524 w 624"/>
                    <a:gd name="T39" fmla="*/ 463 h 849"/>
                    <a:gd name="T40" fmla="*/ 459 w 624"/>
                    <a:gd name="T41" fmla="*/ 484 h 849"/>
                    <a:gd name="T42" fmla="*/ 453 w 624"/>
                    <a:gd name="T43" fmla="*/ 516 h 849"/>
                    <a:gd name="T44" fmla="*/ 405 w 624"/>
                    <a:gd name="T45" fmla="*/ 589 h 849"/>
                    <a:gd name="T46" fmla="*/ 335 w 624"/>
                    <a:gd name="T47" fmla="*/ 591 h 849"/>
                    <a:gd name="T48" fmla="*/ 343 w 624"/>
                    <a:gd name="T49" fmla="*/ 652 h 849"/>
                    <a:gd name="T50" fmla="*/ 276 w 624"/>
                    <a:gd name="T51" fmla="*/ 699 h 849"/>
                    <a:gd name="T52" fmla="*/ 260 w 624"/>
                    <a:gd name="T53" fmla="*/ 729 h 849"/>
                    <a:gd name="T54" fmla="*/ 244 w 624"/>
                    <a:gd name="T55" fmla="*/ 802 h 849"/>
                    <a:gd name="T56" fmla="*/ 220 w 624"/>
                    <a:gd name="T57" fmla="*/ 841 h 849"/>
                    <a:gd name="T58" fmla="*/ 165 w 624"/>
                    <a:gd name="T59" fmla="*/ 777 h 849"/>
                    <a:gd name="T60" fmla="*/ 144 w 624"/>
                    <a:gd name="T61" fmla="*/ 634 h 849"/>
                    <a:gd name="T62" fmla="*/ 148 w 624"/>
                    <a:gd name="T63" fmla="*/ 540 h 849"/>
                    <a:gd name="T64" fmla="*/ 143 w 624"/>
                    <a:gd name="T65" fmla="*/ 393 h 849"/>
                    <a:gd name="T66" fmla="*/ 111 w 624"/>
                    <a:gd name="T67" fmla="*/ 356 h 849"/>
                    <a:gd name="T68" fmla="*/ 81 w 624"/>
                    <a:gd name="T69" fmla="*/ 354 h 849"/>
                    <a:gd name="T70" fmla="*/ 66 w 624"/>
                    <a:gd name="T71" fmla="*/ 321 h 849"/>
                    <a:gd name="T72" fmla="*/ 48 w 624"/>
                    <a:gd name="T73" fmla="*/ 284 h 849"/>
                    <a:gd name="T74" fmla="*/ 33 w 624"/>
                    <a:gd name="T75" fmla="*/ 252 h 849"/>
                    <a:gd name="T76" fmla="*/ 16 w 624"/>
                    <a:gd name="T77" fmla="*/ 218 h 849"/>
                    <a:gd name="T78" fmla="*/ 16 w 624"/>
                    <a:gd name="T79" fmla="*/ 181 h 849"/>
                    <a:gd name="T80" fmla="*/ 11 w 624"/>
                    <a:gd name="T81" fmla="*/ 150 h 849"/>
                    <a:gd name="T82" fmla="*/ 46 w 624"/>
                    <a:gd name="T83" fmla="*/ 117 h 849"/>
                    <a:gd name="T84" fmla="*/ 64 w 624"/>
                    <a:gd name="T85" fmla="*/ 72 h 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24" h="849">
                      <a:moveTo>
                        <a:pt x="74" y="24"/>
                      </a:moveTo>
                      <a:lnTo>
                        <a:pt x="110" y="0"/>
                      </a:lnTo>
                      <a:lnTo>
                        <a:pt x="141" y="0"/>
                      </a:lnTo>
                      <a:lnTo>
                        <a:pt x="150" y="2"/>
                      </a:lnTo>
                      <a:lnTo>
                        <a:pt x="150" y="9"/>
                      </a:lnTo>
                      <a:lnTo>
                        <a:pt x="150" y="20"/>
                      </a:lnTo>
                      <a:lnTo>
                        <a:pt x="158" y="24"/>
                      </a:lnTo>
                      <a:lnTo>
                        <a:pt x="163" y="13"/>
                      </a:lnTo>
                      <a:lnTo>
                        <a:pt x="166" y="2"/>
                      </a:lnTo>
                      <a:lnTo>
                        <a:pt x="174" y="2"/>
                      </a:lnTo>
                      <a:lnTo>
                        <a:pt x="178" y="9"/>
                      </a:lnTo>
                      <a:lnTo>
                        <a:pt x="188" y="17"/>
                      </a:lnTo>
                      <a:lnTo>
                        <a:pt x="199" y="24"/>
                      </a:lnTo>
                      <a:lnTo>
                        <a:pt x="227" y="24"/>
                      </a:lnTo>
                      <a:lnTo>
                        <a:pt x="242" y="27"/>
                      </a:lnTo>
                      <a:lnTo>
                        <a:pt x="250" y="28"/>
                      </a:lnTo>
                      <a:lnTo>
                        <a:pt x="257" y="28"/>
                      </a:lnTo>
                      <a:lnTo>
                        <a:pt x="269" y="35"/>
                      </a:lnTo>
                      <a:lnTo>
                        <a:pt x="273" y="43"/>
                      </a:lnTo>
                      <a:lnTo>
                        <a:pt x="273" y="50"/>
                      </a:lnTo>
                      <a:lnTo>
                        <a:pt x="293" y="57"/>
                      </a:lnTo>
                      <a:lnTo>
                        <a:pt x="306" y="73"/>
                      </a:lnTo>
                      <a:lnTo>
                        <a:pt x="323" y="87"/>
                      </a:lnTo>
                      <a:lnTo>
                        <a:pt x="334" y="95"/>
                      </a:lnTo>
                      <a:lnTo>
                        <a:pt x="342" y="95"/>
                      </a:lnTo>
                      <a:lnTo>
                        <a:pt x="360" y="95"/>
                      </a:lnTo>
                      <a:lnTo>
                        <a:pt x="372" y="101"/>
                      </a:lnTo>
                      <a:lnTo>
                        <a:pt x="385" y="116"/>
                      </a:lnTo>
                      <a:lnTo>
                        <a:pt x="404" y="126"/>
                      </a:lnTo>
                      <a:lnTo>
                        <a:pt x="414" y="139"/>
                      </a:lnTo>
                      <a:lnTo>
                        <a:pt x="420" y="157"/>
                      </a:lnTo>
                      <a:lnTo>
                        <a:pt x="412" y="165"/>
                      </a:lnTo>
                      <a:lnTo>
                        <a:pt x="404" y="181"/>
                      </a:lnTo>
                      <a:lnTo>
                        <a:pt x="414" y="193"/>
                      </a:lnTo>
                      <a:lnTo>
                        <a:pt x="422" y="196"/>
                      </a:lnTo>
                      <a:lnTo>
                        <a:pt x="435" y="187"/>
                      </a:lnTo>
                      <a:lnTo>
                        <a:pt x="453" y="181"/>
                      </a:lnTo>
                      <a:lnTo>
                        <a:pt x="467" y="187"/>
                      </a:lnTo>
                      <a:lnTo>
                        <a:pt x="480" y="187"/>
                      </a:lnTo>
                      <a:lnTo>
                        <a:pt x="497" y="194"/>
                      </a:lnTo>
                      <a:lnTo>
                        <a:pt x="515" y="204"/>
                      </a:lnTo>
                      <a:lnTo>
                        <a:pt x="533" y="204"/>
                      </a:lnTo>
                      <a:lnTo>
                        <a:pt x="555" y="205"/>
                      </a:lnTo>
                      <a:lnTo>
                        <a:pt x="576" y="222"/>
                      </a:lnTo>
                      <a:lnTo>
                        <a:pt x="598" y="227"/>
                      </a:lnTo>
                      <a:lnTo>
                        <a:pt x="614" y="233"/>
                      </a:lnTo>
                      <a:lnTo>
                        <a:pt x="624" y="248"/>
                      </a:lnTo>
                      <a:lnTo>
                        <a:pt x="622" y="267"/>
                      </a:lnTo>
                      <a:lnTo>
                        <a:pt x="610" y="284"/>
                      </a:lnTo>
                      <a:lnTo>
                        <a:pt x="598" y="299"/>
                      </a:lnTo>
                      <a:lnTo>
                        <a:pt x="585" y="315"/>
                      </a:lnTo>
                      <a:lnTo>
                        <a:pt x="579" y="334"/>
                      </a:lnTo>
                      <a:lnTo>
                        <a:pt x="562" y="346"/>
                      </a:lnTo>
                      <a:lnTo>
                        <a:pt x="573" y="366"/>
                      </a:lnTo>
                      <a:lnTo>
                        <a:pt x="572" y="392"/>
                      </a:lnTo>
                      <a:lnTo>
                        <a:pt x="561" y="411"/>
                      </a:lnTo>
                      <a:lnTo>
                        <a:pt x="561" y="430"/>
                      </a:lnTo>
                      <a:lnTo>
                        <a:pt x="552" y="448"/>
                      </a:lnTo>
                      <a:lnTo>
                        <a:pt x="539" y="455"/>
                      </a:lnTo>
                      <a:lnTo>
                        <a:pt x="524" y="463"/>
                      </a:lnTo>
                      <a:lnTo>
                        <a:pt x="506" y="461"/>
                      </a:lnTo>
                      <a:lnTo>
                        <a:pt x="480" y="467"/>
                      </a:lnTo>
                      <a:lnTo>
                        <a:pt x="459" y="484"/>
                      </a:lnTo>
                      <a:lnTo>
                        <a:pt x="447" y="498"/>
                      </a:lnTo>
                      <a:lnTo>
                        <a:pt x="441" y="507"/>
                      </a:lnTo>
                      <a:lnTo>
                        <a:pt x="453" y="516"/>
                      </a:lnTo>
                      <a:lnTo>
                        <a:pt x="453" y="531"/>
                      </a:lnTo>
                      <a:lnTo>
                        <a:pt x="423" y="554"/>
                      </a:lnTo>
                      <a:lnTo>
                        <a:pt x="405" y="589"/>
                      </a:lnTo>
                      <a:lnTo>
                        <a:pt x="381" y="608"/>
                      </a:lnTo>
                      <a:lnTo>
                        <a:pt x="361" y="609"/>
                      </a:lnTo>
                      <a:lnTo>
                        <a:pt x="335" y="591"/>
                      </a:lnTo>
                      <a:lnTo>
                        <a:pt x="334" y="617"/>
                      </a:lnTo>
                      <a:lnTo>
                        <a:pt x="346" y="630"/>
                      </a:lnTo>
                      <a:lnTo>
                        <a:pt x="343" y="652"/>
                      </a:lnTo>
                      <a:lnTo>
                        <a:pt x="308" y="672"/>
                      </a:lnTo>
                      <a:lnTo>
                        <a:pt x="293" y="669"/>
                      </a:lnTo>
                      <a:lnTo>
                        <a:pt x="276" y="699"/>
                      </a:lnTo>
                      <a:lnTo>
                        <a:pt x="260" y="702"/>
                      </a:lnTo>
                      <a:lnTo>
                        <a:pt x="254" y="715"/>
                      </a:lnTo>
                      <a:lnTo>
                        <a:pt x="260" y="729"/>
                      </a:lnTo>
                      <a:lnTo>
                        <a:pt x="245" y="749"/>
                      </a:lnTo>
                      <a:lnTo>
                        <a:pt x="258" y="780"/>
                      </a:lnTo>
                      <a:lnTo>
                        <a:pt x="244" y="802"/>
                      </a:lnTo>
                      <a:lnTo>
                        <a:pt x="234" y="824"/>
                      </a:lnTo>
                      <a:lnTo>
                        <a:pt x="245" y="841"/>
                      </a:lnTo>
                      <a:lnTo>
                        <a:pt x="220" y="841"/>
                      </a:lnTo>
                      <a:lnTo>
                        <a:pt x="198" y="849"/>
                      </a:lnTo>
                      <a:lnTo>
                        <a:pt x="173" y="809"/>
                      </a:lnTo>
                      <a:lnTo>
                        <a:pt x="165" y="777"/>
                      </a:lnTo>
                      <a:lnTo>
                        <a:pt x="165" y="707"/>
                      </a:lnTo>
                      <a:lnTo>
                        <a:pt x="142" y="678"/>
                      </a:lnTo>
                      <a:lnTo>
                        <a:pt x="144" y="634"/>
                      </a:lnTo>
                      <a:lnTo>
                        <a:pt x="156" y="604"/>
                      </a:lnTo>
                      <a:lnTo>
                        <a:pt x="149" y="573"/>
                      </a:lnTo>
                      <a:lnTo>
                        <a:pt x="148" y="540"/>
                      </a:lnTo>
                      <a:lnTo>
                        <a:pt x="150" y="455"/>
                      </a:lnTo>
                      <a:lnTo>
                        <a:pt x="159" y="417"/>
                      </a:lnTo>
                      <a:lnTo>
                        <a:pt x="143" y="393"/>
                      </a:lnTo>
                      <a:lnTo>
                        <a:pt x="126" y="378"/>
                      </a:lnTo>
                      <a:lnTo>
                        <a:pt x="113" y="368"/>
                      </a:lnTo>
                      <a:lnTo>
                        <a:pt x="111" y="356"/>
                      </a:lnTo>
                      <a:lnTo>
                        <a:pt x="101" y="358"/>
                      </a:lnTo>
                      <a:lnTo>
                        <a:pt x="86" y="361"/>
                      </a:lnTo>
                      <a:lnTo>
                        <a:pt x="81" y="354"/>
                      </a:lnTo>
                      <a:lnTo>
                        <a:pt x="70" y="344"/>
                      </a:lnTo>
                      <a:lnTo>
                        <a:pt x="64" y="328"/>
                      </a:lnTo>
                      <a:lnTo>
                        <a:pt x="66" y="321"/>
                      </a:lnTo>
                      <a:lnTo>
                        <a:pt x="59" y="303"/>
                      </a:lnTo>
                      <a:lnTo>
                        <a:pt x="51" y="286"/>
                      </a:lnTo>
                      <a:lnTo>
                        <a:pt x="48" y="284"/>
                      </a:lnTo>
                      <a:lnTo>
                        <a:pt x="48" y="277"/>
                      </a:lnTo>
                      <a:lnTo>
                        <a:pt x="44" y="270"/>
                      </a:lnTo>
                      <a:lnTo>
                        <a:pt x="33" y="252"/>
                      </a:lnTo>
                      <a:lnTo>
                        <a:pt x="31" y="245"/>
                      </a:lnTo>
                      <a:lnTo>
                        <a:pt x="18" y="236"/>
                      </a:lnTo>
                      <a:lnTo>
                        <a:pt x="16" y="218"/>
                      </a:lnTo>
                      <a:lnTo>
                        <a:pt x="9" y="207"/>
                      </a:lnTo>
                      <a:lnTo>
                        <a:pt x="0" y="194"/>
                      </a:lnTo>
                      <a:lnTo>
                        <a:pt x="16" y="181"/>
                      </a:lnTo>
                      <a:lnTo>
                        <a:pt x="30" y="174"/>
                      </a:lnTo>
                      <a:lnTo>
                        <a:pt x="16" y="167"/>
                      </a:lnTo>
                      <a:lnTo>
                        <a:pt x="11" y="150"/>
                      </a:lnTo>
                      <a:lnTo>
                        <a:pt x="15" y="137"/>
                      </a:lnTo>
                      <a:lnTo>
                        <a:pt x="30" y="124"/>
                      </a:lnTo>
                      <a:lnTo>
                        <a:pt x="46" y="117"/>
                      </a:lnTo>
                      <a:lnTo>
                        <a:pt x="58" y="97"/>
                      </a:lnTo>
                      <a:lnTo>
                        <a:pt x="66" y="86"/>
                      </a:lnTo>
                      <a:lnTo>
                        <a:pt x="64" y="72"/>
                      </a:lnTo>
                      <a:lnTo>
                        <a:pt x="64" y="58"/>
                      </a:lnTo>
                      <a:lnTo>
                        <a:pt x="74" y="24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3175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781" name="Freeform 133"/>
                <p:cNvSpPr>
                  <a:spLocks noChangeAspect="1"/>
                </p:cNvSpPr>
                <p:nvPr/>
              </p:nvSpPr>
              <p:spPr bwMode="auto">
                <a:xfrm>
                  <a:off x="1264" y="2458"/>
                  <a:ext cx="35" cy="13"/>
                </a:xfrm>
                <a:custGeom>
                  <a:avLst/>
                  <a:gdLst>
                    <a:gd name="T0" fmla="*/ 23 w 70"/>
                    <a:gd name="T1" fmla="*/ 0 h 25"/>
                    <a:gd name="T2" fmla="*/ 0 w 70"/>
                    <a:gd name="T3" fmla="*/ 14 h 25"/>
                    <a:gd name="T4" fmla="*/ 15 w 70"/>
                    <a:gd name="T5" fmla="*/ 25 h 25"/>
                    <a:gd name="T6" fmla="*/ 44 w 70"/>
                    <a:gd name="T7" fmla="*/ 24 h 25"/>
                    <a:gd name="T8" fmla="*/ 70 w 70"/>
                    <a:gd name="T9" fmla="*/ 25 h 25"/>
                    <a:gd name="T10" fmla="*/ 45 w 70"/>
                    <a:gd name="T11" fmla="*/ 10 h 25"/>
                    <a:gd name="T12" fmla="*/ 23 w 70"/>
                    <a:gd name="T1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25">
                      <a:moveTo>
                        <a:pt x="23" y="0"/>
                      </a:moveTo>
                      <a:lnTo>
                        <a:pt x="0" y="14"/>
                      </a:lnTo>
                      <a:lnTo>
                        <a:pt x="15" y="25"/>
                      </a:lnTo>
                      <a:lnTo>
                        <a:pt x="44" y="24"/>
                      </a:lnTo>
                      <a:lnTo>
                        <a:pt x="70" y="25"/>
                      </a:lnTo>
                      <a:lnTo>
                        <a:pt x="45" y="1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55782" name="Group 134"/>
              <p:cNvGrpSpPr>
                <a:grpSpLocks noChangeAspect="1"/>
              </p:cNvGrpSpPr>
              <p:nvPr/>
            </p:nvGrpSpPr>
            <p:grpSpPr bwMode="auto">
              <a:xfrm>
                <a:off x="1027" y="1483"/>
                <a:ext cx="440" cy="576"/>
                <a:chOff x="1027" y="1483"/>
                <a:chExt cx="440" cy="576"/>
              </a:xfrm>
            </p:grpSpPr>
            <p:sp>
              <p:nvSpPr>
                <p:cNvPr id="155783" name="Freeform 135"/>
                <p:cNvSpPr>
                  <a:spLocks noChangeAspect="1"/>
                </p:cNvSpPr>
                <p:nvPr/>
              </p:nvSpPr>
              <p:spPr bwMode="auto">
                <a:xfrm>
                  <a:off x="1268" y="1677"/>
                  <a:ext cx="12" cy="16"/>
                </a:xfrm>
                <a:custGeom>
                  <a:avLst/>
                  <a:gdLst>
                    <a:gd name="T0" fmla="*/ 0 w 23"/>
                    <a:gd name="T1" fmla="*/ 22 h 30"/>
                    <a:gd name="T2" fmla="*/ 23 w 23"/>
                    <a:gd name="T3" fmla="*/ 30 h 30"/>
                    <a:gd name="T4" fmla="*/ 22 w 23"/>
                    <a:gd name="T5" fmla="*/ 20 h 30"/>
                    <a:gd name="T6" fmla="*/ 23 w 23"/>
                    <a:gd name="T7" fmla="*/ 5 h 30"/>
                    <a:gd name="T8" fmla="*/ 11 w 23"/>
                    <a:gd name="T9" fmla="*/ 0 h 30"/>
                    <a:gd name="T10" fmla="*/ 7 w 23"/>
                    <a:gd name="T11" fmla="*/ 11 h 30"/>
                    <a:gd name="T12" fmla="*/ 0 w 23"/>
                    <a:gd name="T13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30">
                      <a:moveTo>
                        <a:pt x="0" y="22"/>
                      </a:moveTo>
                      <a:lnTo>
                        <a:pt x="23" y="30"/>
                      </a:lnTo>
                      <a:lnTo>
                        <a:pt x="22" y="20"/>
                      </a:lnTo>
                      <a:lnTo>
                        <a:pt x="23" y="5"/>
                      </a:lnTo>
                      <a:lnTo>
                        <a:pt x="11" y="0"/>
                      </a:lnTo>
                      <a:lnTo>
                        <a:pt x="7" y="11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155784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1027" y="1483"/>
                  <a:ext cx="440" cy="576"/>
                  <a:chOff x="1027" y="1483"/>
                  <a:chExt cx="440" cy="576"/>
                </a:xfrm>
              </p:grpSpPr>
              <p:sp>
                <p:nvSpPr>
                  <p:cNvPr id="155785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1027" y="1483"/>
                    <a:ext cx="316" cy="576"/>
                  </a:xfrm>
                  <a:custGeom>
                    <a:avLst/>
                    <a:gdLst>
                      <a:gd name="T0" fmla="*/ 276 w 632"/>
                      <a:gd name="T1" fmla="*/ 1104 h 1152"/>
                      <a:gd name="T2" fmla="*/ 262 w 632"/>
                      <a:gd name="T3" fmla="*/ 1048 h 1152"/>
                      <a:gd name="T4" fmla="*/ 258 w 632"/>
                      <a:gd name="T5" fmla="*/ 998 h 1152"/>
                      <a:gd name="T6" fmla="*/ 218 w 632"/>
                      <a:gd name="T7" fmla="*/ 966 h 1152"/>
                      <a:gd name="T8" fmla="*/ 207 w 632"/>
                      <a:gd name="T9" fmla="*/ 913 h 1152"/>
                      <a:gd name="T10" fmla="*/ 162 w 632"/>
                      <a:gd name="T11" fmla="*/ 932 h 1152"/>
                      <a:gd name="T12" fmla="*/ 136 w 632"/>
                      <a:gd name="T13" fmla="*/ 862 h 1152"/>
                      <a:gd name="T14" fmla="*/ 159 w 632"/>
                      <a:gd name="T15" fmla="*/ 818 h 1152"/>
                      <a:gd name="T16" fmla="*/ 204 w 632"/>
                      <a:gd name="T17" fmla="*/ 785 h 1152"/>
                      <a:gd name="T18" fmla="*/ 243 w 632"/>
                      <a:gd name="T19" fmla="*/ 813 h 1152"/>
                      <a:gd name="T20" fmla="*/ 287 w 632"/>
                      <a:gd name="T21" fmla="*/ 813 h 1152"/>
                      <a:gd name="T22" fmla="*/ 313 w 632"/>
                      <a:gd name="T23" fmla="*/ 873 h 1152"/>
                      <a:gd name="T24" fmla="*/ 336 w 632"/>
                      <a:gd name="T25" fmla="*/ 901 h 1152"/>
                      <a:gd name="T26" fmla="*/ 339 w 632"/>
                      <a:gd name="T27" fmla="*/ 850 h 1152"/>
                      <a:gd name="T28" fmla="*/ 346 w 632"/>
                      <a:gd name="T29" fmla="*/ 804 h 1152"/>
                      <a:gd name="T30" fmla="*/ 386 w 632"/>
                      <a:gd name="T31" fmla="*/ 795 h 1152"/>
                      <a:gd name="T32" fmla="*/ 428 w 632"/>
                      <a:gd name="T33" fmla="*/ 764 h 1152"/>
                      <a:gd name="T34" fmla="*/ 450 w 632"/>
                      <a:gd name="T35" fmla="*/ 719 h 1152"/>
                      <a:gd name="T36" fmla="*/ 483 w 632"/>
                      <a:gd name="T37" fmla="*/ 696 h 1152"/>
                      <a:gd name="T38" fmla="*/ 549 w 632"/>
                      <a:gd name="T39" fmla="*/ 671 h 1152"/>
                      <a:gd name="T40" fmla="*/ 551 w 632"/>
                      <a:gd name="T41" fmla="*/ 656 h 1152"/>
                      <a:gd name="T42" fmla="*/ 534 w 632"/>
                      <a:gd name="T43" fmla="*/ 614 h 1152"/>
                      <a:gd name="T44" fmla="*/ 628 w 632"/>
                      <a:gd name="T45" fmla="*/ 579 h 1152"/>
                      <a:gd name="T46" fmla="*/ 601 w 632"/>
                      <a:gd name="T47" fmla="*/ 532 h 1152"/>
                      <a:gd name="T48" fmla="*/ 575 w 632"/>
                      <a:gd name="T49" fmla="*/ 508 h 1152"/>
                      <a:gd name="T50" fmla="*/ 522 w 632"/>
                      <a:gd name="T51" fmla="*/ 440 h 1152"/>
                      <a:gd name="T52" fmla="*/ 481 w 632"/>
                      <a:gd name="T53" fmla="*/ 524 h 1152"/>
                      <a:gd name="T54" fmla="*/ 456 w 632"/>
                      <a:gd name="T55" fmla="*/ 552 h 1152"/>
                      <a:gd name="T56" fmla="*/ 442 w 632"/>
                      <a:gd name="T57" fmla="*/ 525 h 1152"/>
                      <a:gd name="T58" fmla="*/ 397 w 632"/>
                      <a:gd name="T59" fmla="*/ 454 h 1152"/>
                      <a:gd name="T60" fmla="*/ 455 w 632"/>
                      <a:gd name="T61" fmla="*/ 397 h 1152"/>
                      <a:gd name="T62" fmla="*/ 510 w 632"/>
                      <a:gd name="T63" fmla="*/ 381 h 1152"/>
                      <a:gd name="T64" fmla="*/ 529 w 632"/>
                      <a:gd name="T65" fmla="*/ 355 h 1152"/>
                      <a:gd name="T66" fmla="*/ 492 w 632"/>
                      <a:gd name="T67" fmla="*/ 348 h 1152"/>
                      <a:gd name="T68" fmla="*/ 491 w 632"/>
                      <a:gd name="T69" fmla="*/ 312 h 1152"/>
                      <a:gd name="T70" fmla="*/ 419 w 632"/>
                      <a:gd name="T71" fmla="*/ 199 h 1152"/>
                      <a:gd name="T72" fmla="*/ 406 w 632"/>
                      <a:gd name="T73" fmla="*/ 100 h 1152"/>
                      <a:gd name="T74" fmla="*/ 366 w 632"/>
                      <a:gd name="T75" fmla="*/ 28 h 1152"/>
                      <a:gd name="T76" fmla="*/ 328 w 632"/>
                      <a:gd name="T77" fmla="*/ 31 h 1152"/>
                      <a:gd name="T78" fmla="*/ 284 w 632"/>
                      <a:gd name="T79" fmla="*/ 16 h 1152"/>
                      <a:gd name="T80" fmla="*/ 204 w 632"/>
                      <a:gd name="T81" fmla="*/ 60 h 1152"/>
                      <a:gd name="T82" fmla="*/ 199 w 632"/>
                      <a:gd name="T83" fmla="*/ 79 h 1152"/>
                      <a:gd name="T84" fmla="*/ 243 w 632"/>
                      <a:gd name="T85" fmla="*/ 121 h 1152"/>
                      <a:gd name="T86" fmla="*/ 247 w 632"/>
                      <a:gd name="T87" fmla="*/ 183 h 1152"/>
                      <a:gd name="T88" fmla="*/ 183 w 632"/>
                      <a:gd name="T89" fmla="*/ 291 h 1152"/>
                      <a:gd name="T90" fmla="*/ 131 w 632"/>
                      <a:gd name="T91" fmla="*/ 379 h 1152"/>
                      <a:gd name="T92" fmla="*/ 86 w 632"/>
                      <a:gd name="T93" fmla="*/ 426 h 1152"/>
                      <a:gd name="T94" fmla="*/ 34 w 632"/>
                      <a:gd name="T95" fmla="*/ 506 h 1152"/>
                      <a:gd name="T96" fmla="*/ 11 w 632"/>
                      <a:gd name="T97" fmla="*/ 550 h 1152"/>
                      <a:gd name="T98" fmla="*/ 12 w 632"/>
                      <a:gd name="T99" fmla="*/ 619 h 1152"/>
                      <a:gd name="T100" fmla="*/ 5 w 632"/>
                      <a:gd name="T101" fmla="*/ 719 h 1152"/>
                      <a:gd name="T102" fmla="*/ 19 w 632"/>
                      <a:gd name="T103" fmla="*/ 708 h 1152"/>
                      <a:gd name="T104" fmla="*/ 34 w 632"/>
                      <a:gd name="T105" fmla="*/ 665 h 1152"/>
                      <a:gd name="T106" fmla="*/ 29 w 632"/>
                      <a:gd name="T107" fmla="*/ 730 h 1152"/>
                      <a:gd name="T108" fmla="*/ 44 w 632"/>
                      <a:gd name="T109" fmla="*/ 804 h 1152"/>
                      <a:gd name="T110" fmla="*/ 44 w 632"/>
                      <a:gd name="T111" fmla="*/ 866 h 1152"/>
                      <a:gd name="T112" fmla="*/ 97 w 632"/>
                      <a:gd name="T113" fmla="*/ 942 h 1152"/>
                      <a:gd name="T114" fmla="*/ 140 w 632"/>
                      <a:gd name="T115" fmla="*/ 971 h 1152"/>
                      <a:gd name="T116" fmla="*/ 193 w 632"/>
                      <a:gd name="T117" fmla="*/ 1024 h 1152"/>
                      <a:gd name="T118" fmla="*/ 226 w 632"/>
                      <a:gd name="T119" fmla="*/ 1076 h 1152"/>
                      <a:gd name="T120" fmla="*/ 285 w 632"/>
                      <a:gd name="T121" fmla="*/ 1134 h 1152"/>
                      <a:gd name="T122" fmla="*/ 320 w 632"/>
                      <a:gd name="T123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32" h="1152">
                        <a:moveTo>
                          <a:pt x="326" y="1125"/>
                        </a:moveTo>
                        <a:lnTo>
                          <a:pt x="300" y="1101"/>
                        </a:lnTo>
                        <a:lnTo>
                          <a:pt x="276" y="1104"/>
                        </a:lnTo>
                        <a:lnTo>
                          <a:pt x="254" y="1083"/>
                        </a:lnTo>
                        <a:lnTo>
                          <a:pt x="250" y="1058"/>
                        </a:lnTo>
                        <a:lnTo>
                          <a:pt x="262" y="1048"/>
                        </a:lnTo>
                        <a:lnTo>
                          <a:pt x="262" y="1041"/>
                        </a:lnTo>
                        <a:lnTo>
                          <a:pt x="270" y="1027"/>
                        </a:lnTo>
                        <a:lnTo>
                          <a:pt x="258" y="998"/>
                        </a:lnTo>
                        <a:lnTo>
                          <a:pt x="241" y="997"/>
                        </a:lnTo>
                        <a:lnTo>
                          <a:pt x="217" y="978"/>
                        </a:lnTo>
                        <a:lnTo>
                          <a:pt x="218" y="966"/>
                        </a:lnTo>
                        <a:lnTo>
                          <a:pt x="239" y="932"/>
                        </a:lnTo>
                        <a:lnTo>
                          <a:pt x="233" y="924"/>
                        </a:lnTo>
                        <a:lnTo>
                          <a:pt x="207" y="913"/>
                        </a:lnTo>
                        <a:lnTo>
                          <a:pt x="193" y="924"/>
                        </a:lnTo>
                        <a:lnTo>
                          <a:pt x="186" y="935"/>
                        </a:lnTo>
                        <a:lnTo>
                          <a:pt x="162" y="932"/>
                        </a:lnTo>
                        <a:lnTo>
                          <a:pt x="143" y="923"/>
                        </a:lnTo>
                        <a:lnTo>
                          <a:pt x="125" y="888"/>
                        </a:lnTo>
                        <a:lnTo>
                          <a:pt x="136" y="862"/>
                        </a:lnTo>
                        <a:lnTo>
                          <a:pt x="140" y="841"/>
                        </a:lnTo>
                        <a:lnTo>
                          <a:pt x="146" y="829"/>
                        </a:lnTo>
                        <a:lnTo>
                          <a:pt x="159" y="818"/>
                        </a:lnTo>
                        <a:lnTo>
                          <a:pt x="168" y="806"/>
                        </a:lnTo>
                        <a:lnTo>
                          <a:pt x="186" y="792"/>
                        </a:lnTo>
                        <a:lnTo>
                          <a:pt x="204" y="785"/>
                        </a:lnTo>
                        <a:lnTo>
                          <a:pt x="218" y="797"/>
                        </a:lnTo>
                        <a:lnTo>
                          <a:pt x="233" y="800"/>
                        </a:lnTo>
                        <a:lnTo>
                          <a:pt x="243" y="813"/>
                        </a:lnTo>
                        <a:lnTo>
                          <a:pt x="255" y="811"/>
                        </a:lnTo>
                        <a:lnTo>
                          <a:pt x="273" y="806"/>
                        </a:lnTo>
                        <a:lnTo>
                          <a:pt x="287" y="813"/>
                        </a:lnTo>
                        <a:lnTo>
                          <a:pt x="313" y="841"/>
                        </a:lnTo>
                        <a:lnTo>
                          <a:pt x="305" y="861"/>
                        </a:lnTo>
                        <a:lnTo>
                          <a:pt x="313" y="873"/>
                        </a:lnTo>
                        <a:lnTo>
                          <a:pt x="313" y="880"/>
                        </a:lnTo>
                        <a:lnTo>
                          <a:pt x="324" y="891"/>
                        </a:lnTo>
                        <a:lnTo>
                          <a:pt x="336" y="901"/>
                        </a:lnTo>
                        <a:lnTo>
                          <a:pt x="340" y="896"/>
                        </a:lnTo>
                        <a:lnTo>
                          <a:pt x="340" y="877"/>
                        </a:lnTo>
                        <a:lnTo>
                          <a:pt x="339" y="850"/>
                        </a:lnTo>
                        <a:lnTo>
                          <a:pt x="339" y="826"/>
                        </a:lnTo>
                        <a:lnTo>
                          <a:pt x="336" y="818"/>
                        </a:lnTo>
                        <a:lnTo>
                          <a:pt x="346" y="804"/>
                        </a:lnTo>
                        <a:lnTo>
                          <a:pt x="365" y="800"/>
                        </a:lnTo>
                        <a:lnTo>
                          <a:pt x="373" y="791"/>
                        </a:lnTo>
                        <a:lnTo>
                          <a:pt x="386" y="795"/>
                        </a:lnTo>
                        <a:lnTo>
                          <a:pt x="398" y="784"/>
                        </a:lnTo>
                        <a:lnTo>
                          <a:pt x="416" y="769"/>
                        </a:lnTo>
                        <a:lnTo>
                          <a:pt x="428" y="764"/>
                        </a:lnTo>
                        <a:lnTo>
                          <a:pt x="422" y="751"/>
                        </a:lnTo>
                        <a:lnTo>
                          <a:pt x="437" y="733"/>
                        </a:lnTo>
                        <a:lnTo>
                          <a:pt x="450" y="719"/>
                        </a:lnTo>
                        <a:lnTo>
                          <a:pt x="460" y="712"/>
                        </a:lnTo>
                        <a:lnTo>
                          <a:pt x="487" y="715"/>
                        </a:lnTo>
                        <a:lnTo>
                          <a:pt x="483" y="696"/>
                        </a:lnTo>
                        <a:lnTo>
                          <a:pt x="507" y="682"/>
                        </a:lnTo>
                        <a:lnTo>
                          <a:pt x="529" y="674"/>
                        </a:lnTo>
                        <a:lnTo>
                          <a:pt x="549" y="671"/>
                        </a:lnTo>
                        <a:lnTo>
                          <a:pt x="542" y="690"/>
                        </a:lnTo>
                        <a:lnTo>
                          <a:pt x="562" y="669"/>
                        </a:lnTo>
                        <a:lnTo>
                          <a:pt x="551" y="656"/>
                        </a:lnTo>
                        <a:lnTo>
                          <a:pt x="550" y="628"/>
                        </a:lnTo>
                        <a:lnTo>
                          <a:pt x="529" y="628"/>
                        </a:lnTo>
                        <a:lnTo>
                          <a:pt x="534" y="614"/>
                        </a:lnTo>
                        <a:lnTo>
                          <a:pt x="597" y="615"/>
                        </a:lnTo>
                        <a:lnTo>
                          <a:pt x="632" y="594"/>
                        </a:lnTo>
                        <a:lnTo>
                          <a:pt x="628" y="579"/>
                        </a:lnTo>
                        <a:lnTo>
                          <a:pt x="611" y="563"/>
                        </a:lnTo>
                        <a:lnTo>
                          <a:pt x="612" y="538"/>
                        </a:lnTo>
                        <a:lnTo>
                          <a:pt x="601" y="532"/>
                        </a:lnTo>
                        <a:lnTo>
                          <a:pt x="596" y="514"/>
                        </a:lnTo>
                        <a:lnTo>
                          <a:pt x="588" y="505"/>
                        </a:lnTo>
                        <a:lnTo>
                          <a:pt x="575" y="508"/>
                        </a:lnTo>
                        <a:lnTo>
                          <a:pt x="551" y="489"/>
                        </a:lnTo>
                        <a:lnTo>
                          <a:pt x="545" y="467"/>
                        </a:lnTo>
                        <a:lnTo>
                          <a:pt x="522" y="440"/>
                        </a:lnTo>
                        <a:lnTo>
                          <a:pt x="489" y="473"/>
                        </a:lnTo>
                        <a:lnTo>
                          <a:pt x="489" y="512"/>
                        </a:lnTo>
                        <a:lnTo>
                          <a:pt x="481" y="524"/>
                        </a:lnTo>
                        <a:lnTo>
                          <a:pt x="468" y="525"/>
                        </a:lnTo>
                        <a:lnTo>
                          <a:pt x="459" y="532"/>
                        </a:lnTo>
                        <a:lnTo>
                          <a:pt x="456" y="552"/>
                        </a:lnTo>
                        <a:lnTo>
                          <a:pt x="444" y="575"/>
                        </a:lnTo>
                        <a:lnTo>
                          <a:pt x="432" y="552"/>
                        </a:lnTo>
                        <a:lnTo>
                          <a:pt x="442" y="525"/>
                        </a:lnTo>
                        <a:lnTo>
                          <a:pt x="438" y="505"/>
                        </a:lnTo>
                        <a:lnTo>
                          <a:pt x="424" y="497"/>
                        </a:lnTo>
                        <a:lnTo>
                          <a:pt x="397" y="454"/>
                        </a:lnTo>
                        <a:lnTo>
                          <a:pt x="399" y="439"/>
                        </a:lnTo>
                        <a:lnTo>
                          <a:pt x="432" y="397"/>
                        </a:lnTo>
                        <a:lnTo>
                          <a:pt x="455" y="397"/>
                        </a:lnTo>
                        <a:lnTo>
                          <a:pt x="475" y="395"/>
                        </a:lnTo>
                        <a:lnTo>
                          <a:pt x="485" y="377"/>
                        </a:lnTo>
                        <a:lnTo>
                          <a:pt x="510" y="381"/>
                        </a:lnTo>
                        <a:lnTo>
                          <a:pt x="518" y="370"/>
                        </a:lnTo>
                        <a:lnTo>
                          <a:pt x="542" y="372"/>
                        </a:lnTo>
                        <a:lnTo>
                          <a:pt x="529" y="355"/>
                        </a:lnTo>
                        <a:lnTo>
                          <a:pt x="526" y="330"/>
                        </a:lnTo>
                        <a:lnTo>
                          <a:pt x="507" y="356"/>
                        </a:lnTo>
                        <a:lnTo>
                          <a:pt x="492" y="348"/>
                        </a:lnTo>
                        <a:lnTo>
                          <a:pt x="511" y="321"/>
                        </a:lnTo>
                        <a:lnTo>
                          <a:pt x="510" y="292"/>
                        </a:lnTo>
                        <a:lnTo>
                          <a:pt x="491" y="312"/>
                        </a:lnTo>
                        <a:lnTo>
                          <a:pt x="474" y="330"/>
                        </a:lnTo>
                        <a:lnTo>
                          <a:pt x="416" y="284"/>
                        </a:lnTo>
                        <a:lnTo>
                          <a:pt x="419" y="199"/>
                        </a:lnTo>
                        <a:lnTo>
                          <a:pt x="393" y="173"/>
                        </a:lnTo>
                        <a:lnTo>
                          <a:pt x="390" y="140"/>
                        </a:lnTo>
                        <a:lnTo>
                          <a:pt x="406" y="100"/>
                        </a:lnTo>
                        <a:lnTo>
                          <a:pt x="413" y="55"/>
                        </a:lnTo>
                        <a:lnTo>
                          <a:pt x="391" y="30"/>
                        </a:lnTo>
                        <a:lnTo>
                          <a:pt x="366" y="28"/>
                        </a:lnTo>
                        <a:lnTo>
                          <a:pt x="353" y="20"/>
                        </a:lnTo>
                        <a:lnTo>
                          <a:pt x="350" y="0"/>
                        </a:lnTo>
                        <a:lnTo>
                          <a:pt x="328" y="31"/>
                        </a:lnTo>
                        <a:lnTo>
                          <a:pt x="307" y="33"/>
                        </a:lnTo>
                        <a:lnTo>
                          <a:pt x="300" y="8"/>
                        </a:lnTo>
                        <a:lnTo>
                          <a:pt x="284" y="16"/>
                        </a:lnTo>
                        <a:lnTo>
                          <a:pt x="266" y="18"/>
                        </a:lnTo>
                        <a:lnTo>
                          <a:pt x="219" y="66"/>
                        </a:lnTo>
                        <a:lnTo>
                          <a:pt x="204" y="60"/>
                        </a:lnTo>
                        <a:lnTo>
                          <a:pt x="182" y="24"/>
                        </a:lnTo>
                        <a:lnTo>
                          <a:pt x="185" y="55"/>
                        </a:lnTo>
                        <a:lnTo>
                          <a:pt x="199" y="79"/>
                        </a:lnTo>
                        <a:lnTo>
                          <a:pt x="225" y="98"/>
                        </a:lnTo>
                        <a:lnTo>
                          <a:pt x="241" y="100"/>
                        </a:lnTo>
                        <a:lnTo>
                          <a:pt x="243" y="121"/>
                        </a:lnTo>
                        <a:lnTo>
                          <a:pt x="253" y="137"/>
                        </a:lnTo>
                        <a:lnTo>
                          <a:pt x="246" y="153"/>
                        </a:lnTo>
                        <a:lnTo>
                          <a:pt x="247" y="183"/>
                        </a:lnTo>
                        <a:lnTo>
                          <a:pt x="233" y="227"/>
                        </a:lnTo>
                        <a:lnTo>
                          <a:pt x="198" y="288"/>
                        </a:lnTo>
                        <a:lnTo>
                          <a:pt x="183" y="291"/>
                        </a:lnTo>
                        <a:lnTo>
                          <a:pt x="156" y="351"/>
                        </a:lnTo>
                        <a:lnTo>
                          <a:pt x="148" y="384"/>
                        </a:lnTo>
                        <a:lnTo>
                          <a:pt x="131" y="379"/>
                        </a:lnTo>
                        <a:lnTo>
                          <a:pt x="130" y="391"/>
                        </a:lnTo>
                        <a:lnTo>
                          <a:pt x="108" y="412"/>
                        </a:lnTo>
                        <a:lnTo>
                          <a:pt x="86" y="426"/>
                        </a:lnTo>
                        <a:lnTo>
                          <a:pt x="56" y="455"/>
                        </a:lnTo>
                        <a:lnTo>
                          <a:pt x="33" y="484"/>
                        </a:lnTo>
                        <a:lnTo>
                          <a:pt x="34" y="506"/>
                        </a:lnTo>
                        <a:lnTo>
                          <a:pt x="26" y="518"/>
                        </a:lnTo>
                        <a:lnTo>
                          <a:pt x="17" y="531"/>
                        </a:lnTo>
                        <a:lnTo>
                          <a:pt x="11" y="550"/>
                        </a:lnTo>
                        <a:lnTo>
                          <a:pt x="17" y="570"/>
                        </a:lnTo>
                        <a:lnTo>
                          <a:pt x="22" y="603"/>
                        </a:lnTo>
                        <a:lnTo>
                          <a:pt x="12" y="619"/>
                        </a:lnTo>
                        <a:lnTo>
                          <a:pt x="4" y="654"/>
                        </a:lnTo>
                        <a:lnTo>
                          <a:pt x="0" y="698"/>
                        </a:lnTo>
                        <a:lnTo>
                          <a:pt x="5" y="719"/>
                        </a:lnTo>
                        <a:lnTo>
                          <a:pt x="1" y="758"/>
                        </a:lnTo>
                        <a:lnTo>
                          <a:pt x="12" y="773"/>
                        </a:lnTo>
                        <a:lnTo>
                          <a:pt x="19" y="708"/>
                        </a:lnTo>
                        <a:lnTo>
                          <a:pt x="19" y="659"/>
                        </a:lnTo>
                        <a:lnTo>
                          <a:pt x="31" y="642"/>
                        </a:lnTo>
                        <a:lnTo>
                          <a:pt x="34" y="665"/>
                        </a:lnTo>
                        <a:lnTo>
                          <a:pt x="30" y="681"/>
                        </a:lnTo>
                        <a:lnTo>
                          <a:pt x="30" y="699"/>
                        </a:lnTo>
                        <a:lnTo>
                          <a:pt x="29" y="730"/>
                        </a:lnTo>
                        <a:lnTo>
                          <a:pt x="38" y="760"/>
                        </a:lnTo>
                        <a:lnTo>
                          <a:pt x="40" y="789"/>
                        </a:lnTo>
                        <a:lnTo>
                          <a:pt x="44" y="804"/>
                        </a:lnTo>
                        <a:lnTo>
                          <a:pt x="49" y="821"/>
                        </a:lnTo>
                        <a:lnTo>
                          <a:pt x="40" y="841"/>
                        </a:lnTo>
                        <a:lnTo>
                          <a:pt x="44" y="866"/>
                        </a:lnTo>
                        <a:lnTo>
                          <a:pt x="55" y="899"/>
                        </a:lnTo>
                        <a:lnTo>
                          <a:pt x="75" y="916"/>
                        </a:lnTo>
                        <a:lnTo>
                          <a:pt x="97" y="942"/>
                        </a:lnTo>
                        <a:lnTo>
                          <a:pt x="114" y="961"/>
                        </a:lnTo>
                        <a:lnTo>
                          <a:pt x="125" y="958"/>
                        </a:lnTo>
                        <a:lnTo>
                          <a:pt x="140" y="971"/>
                        </a:lnTo>
                        <a:lnTo>
                          <a:pt x="152" y="978"/>
                        </a:lnTo>
                        <a:lnTo>
                          <a:pt x="160" y="994"/>
                        </a:lnTo>
                        <a:lnTo>
                          <a:pt x="193" y="1024"/>
                        </a:lnTo>
                        <a:lnTo>
                          <a:pt x="204" y="1028"/>
                        </a:lnTo>
                        <a:lnTo>
                          <a:pt x="225" y="1046"/>
                        </a:lnTo>
                        <a:lnTo>
                          <a:pt x="226" y="1076"/>
                        </a:lnTo>
                        <a:lnTo>
                          <a:pt x="251" y="1105"/>
                        </a:lnTo>
                        <a:lnTo>
                          <a:pt x="273" y="1130"/>
                        </a:lnTo>
                        <a:lnTo>
                          <a:pt x="285" y="1134"/>
                        </a:lnTo>
                        <a:lnTo>
                          <a:pt x="295" y="1125"/>
                        </a:lnTo>
                        <a:lnTo>
                          <a:pt x="302" y="1122"/>
                        </a:lnTo>
                        <a:lnTo>
                          <a:pt x="320" y="1152"/>
                        </a:lnTo>
                        <a:lnTo>
                          <a:pt x="326" y="1125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3175" cmpd="sng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55786" name="Freeform 138"/>
                  <p:cNvSpPr>
                    <a:spLocks noChangeAspect="1"/>
                  </p:cNvSpPr>
                  <p:nvPr/>
                </p:nvSpPr>
                <p:spPr bwMode="auto">
                  <a:xfrm>
                    <a:off x="1166" y="1938"/>
                    <a:ext cx="55" cy="36"/>
                  </a:xfrm>
                  <a:custGeom>
                    <a:avLst/>
                    <a:gdLst>
                      <a:gd name="T0" fmla="*/ 2 w 109"/>
                      <a:gd name="T1" fmla="*/ 0 h 72"/>
                      <a:gd name="T2" fmla="*/ 32 w 109"/>
                      <a:gd name="T3" fmla="*/ 5 h 72"/>
                      <a:gd name="T4" fmla="*/ 50 w 109"/>
                      <a:gd name="T5" fmla="*/ 21 h 72"/>
                      <a:gd name="T6" fmla="*/ 62 w 109"/>
                      <a:gd name="T7" fmla="*/ 32 h 72"/>
                      <a:gd name="T8" fmla="*/ 71 w 109"/>
                      <a:gd name="T9" fmla="*/ 35 h 72"/>
                      <a:gd name="T10" fmla="*/ 86 w 109"/>
                      <a:gd name="T11" fmla="*/ 47 h 72"/>
                      <a:gd name="T12" fmla="*/ 98 w 109"/>
                      <a:gd name="T13" fmla="*/ 62 h 72"/>
                      <a:gd name="T14" fmla="*/ 109 w 109"/>
                      <a:gd name="T15" fmla="*/ 72 h 72"/>
                      <a:gd name="T16" fmla="*/ 84 w 109"/>
                      <a:gd name="T17" fmla="*/ 72 h 72"/>
                      <a:gd name="T18" fmla="*/ 68 w 109"/>
                      <a:gd name="T19" fmla="*/ 55 h 72"/>
                      <a:gd name="T20" fmla="*/ 47 w 109"/>
                      <a:gd name="T21" fmla="*/ 48 h 72"/>
                      <a:gd name="T22" fmla="*/ 35 w 109"/>
                      <a:gd name="T23" fmla="*/ 35 h 72"/>
                      <a:gd name="T24" fmla="*/ 14 w 109"/>
                      <a:gd name="T25" fmla="*/ 25 h 72"/>
                      <a:gd name="T26" fmla="*/ 0 w 109"/>
                      <a:gd name="T27" fmla="*/ 17 h 72"/>
                      <a:gd name="T28" fmla="*/ 2 w 109"/>
                      <a:gd name="T29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9" h="72">
                        <a:moveTo>
                          <a:pt x="2" y="0"/>
                        </a:moveTo>
                        <a:lnTo>
                          <a:pt x="32" y="5"/>
                        </a:lnTo>
                        <a:lnTo>
                          <a:pt x="50" y="21"/>
                        </a:lnTo>
                        <a:lnTo>
                          <a:pt x="62" y="32"/>
                        </a:lnTo>
                        <a:lnTo>
                          <a:pt x="71" y="35"/>
                        </a:lnTo>
                        <a:lnTo>
                          <a:pt x="86" y="47"/>
                        </a:lnTo>
                        <a:lnTo>
                          <a:pt x="98" y="62"/>
                        </a:lnTo>
                        <a:lnTo>
                          <a:pt x="109" y="72"/>
                        </a:lnTo>
                        <a:lnTo>
                          <a:pt x="84" y="72"/>
                        </a:lnTo>
                        <a:lnTo>
                          <a:pt x="68" y="55"/>
                        </a:lnTo>
                        <a:lnTo>
                          <a:pt x="47" y="48"/>
                        </a:lnTo>
                        <a:lnTo>
                          <a:pt x="35" y="35"/>
                        </a:lnTo>
                        <a:lnTo>
                          <a:pt x="14" y="25"/>
                        </a:lnTo>
                        <a:lnTo>
                          <a:pt x="0" y="17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55787" name="Freeform 139"/>
                  <p:cNvSpPr>
                    <a:spLocks noChangeAspect="1"/>
                  </p:cNvSpPr>
                  <p:nvPr/>
                </p:nvSpPr>
                <p:spPr bwMode="auto">
                  <a:xfrm>
                    <a:off x="1220" y="1976"/>
                    <a:ext cx="31" cy="17"/>
                  </a:xfrm>
                  <a:custGeom>
                    <a:avLst/>
                    <a:gdLst>
                      <a:gd name="T0" fmla="*/ 0 w 63"/>
                      <a:gd name="T1" fmla="*/ 18 h 32"/>
                      <a:gd name="T2" fmla="*/ 19 w 63"/>
                      <a:gd name="T3" fmla="*/ 0 h 32"/>
                      <a:gd name="T4" fmla="*/ 42 w 63"/>
                      <a:gd name="T5" fmla="*/ 3 h 32"/>
                      <a:gd name="T6" fmla="*/ 63 w 63"/>
                      <a:gd name="T7" fmla="*/ 22 h 32"/>
                      <a:gd name="T8" fmla="*/ 63 w 63"/>
                      <a:gd name="T9" fmla="*/ 29 h 32"/>
                      <a:gd name="T10" fmla="*/ 48 w 63"/>
                      <a:gd name="T11" fmla="*/ 32 h 32"/>
                      <a:gd name="T12" fmla="*/ 36 w 63"/>
                      <a:gd name="T13" fmla="*/ 26 h 32"/>
                      <a:gd name="T14" fmla="*/ 19 w 63"/>
                      <a:gd name="T15" fmla="*/ 26 h 32"/>
                      <a:gd name="T16" fmla="*/ 0 w 63"/>
                      <a:gd name="T17" fmla="*/ 1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3" h="32">
                        <a:moveTo>
                          <a:pt x="0" y="18"/>
                        </a:moveTo>
                        <a:lnTo>
                          <a:pt x="19" y="0"/>
                        </a:lnTo>
                        <a:lnTo>
                          <a:pt x="42" y="3"/>
                        </a:lnTo>
                        <a:lnTo>
                          <a:pt x="63" y="22"/>
                        </a:lnTo>
                        <a:lnTo>
                          <a:pt x="63" y="29"/>
                        </a:lnTo>
                        <a:lnTo>
                          <a:pt x="48" y="32"/>
                        </a:lnTo>
                        <a:lnTo>
                          <a:pt x="36" y="26"/>
                        </a:lnTo>
                        <a:lnTo>
                          <a:pt x="19" y="26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55788" name="Freeform 140"/>
                  <p:cNvSpPr>
                    <a:spLocks noChangeAspect="1"/>
                  </p:cNvSpPr>
                  <p:nvPr/>
                </p:nvSpPr>
                <p:spPr bwMode="auto">
                  <a:xfrm>
                    <a:off x="1240" y="1591"/>
                    <a:ext cx="30" cy="36"/>
                  </a:xfrm>
                  <a:custGeom>
                    <a:avLst/>
                    <a:gdLst>
                      <a:gd name="T0" fmla="*/ 13 w 60"/>
                      <a:gd name="T1" fmla="*/ 0 h 73"/>
                      <a:gd name="T2" fmla="*/ 29 w 60"/>
                      <a:gd name="T3" fmla="*/ 12 h 73"/>
                      <a:gd name="T4" fmla="*/ 34 w 60"/>
                      <a:gd name="T5" fmla="*/ 11 h 73"/>
                      <a:gd name="T6" fmla="*/ 58 w 60"/>
                      <a:gd name="T7" fmla="*/ 32 h 73"/>
                      <a:gd name="T8" fmla="*/ 60 w 60"/>
                      <a:gd name="T9" fmla="*/ 41 h 73"/>
                      <a:gd name="T10" fmla="*/ 51 w 60"/>
                      <a:gd name="T11" fmla="*/ 48 h 73"/>
                      <a:gd name="T12" fmla="*/ 51 w 60"/>
                      <a:gd name="T13" fmla="*/ 52 h 73"/>
                      <a:gd name="T14" fmla="*/ 44 w 60"/>
                      <a:gd name="T15" fmla="*/ 55 h 73"/>
                      <a:gd name="T16" fmla="*/ 44 w 60"/>
                      <a:gd name="T17" fmla="*/ 58 h 73"/>
                      <a:gd name="T18" fmla="*/ 36 w 60"/>
                      <a:gd name="T19" fmla="*/ 73 h 73"/>
                      <a:gd name="T20" fmla="*/ 25 w 60"/>
                      <a:gd name="T21" fmla="*/ 66 h 73"/>
                      <a:gd name="T22" fmla="*/ 17 w 60"/>
                      <a:gd name="T23" fmla="*/ 69 h 73"/>
                      <a:gd name="T24" fmla="*/ 0 w 60"/>
                      <a:gd name="T25" fmla="*/ 45 h 73"/>
                      <a:gd name="T26" fmla="*/ 10 w 60"/>
                      <a:gd name="T27" fmla="*/ 27 h 73"/>
                      <a:gd name="T28" fmla="*/ 13 w 60"/>
                      <a:gd name="T29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0" h="73">
                        <a:moveTo>
                          <a:pt x="13" y="0"/>
                        </a:moveTo>
                        <a:lnTo>
                          <a:pt x="29" y="12"/>
                        </a:lnTo>
                        <a:lnTo>
                          <a:pt x="34" y="11"/>
                        </a:lnTo>
                        <a:lnTo>
                          <a:pt x="58" y="32"/>
                        </a:lnTo>
                        <a:lnTo>
                          <a:pt x="60" y="41"/>
                        </a:lnTo>
                        <a:lnTo>
                          <a:pt x="51" y="48"/>
                        </a:lnTo>
                        <a:lnTo>
                          <a:pt x="51" y="52"/>
                        </a:lnTo>
                        <a:lnTo>
                          <a:pt x="44" y="55"/>
                        </a:lnTo>
                        <a:lnTo>
                          <a:pt x="44" y="58"/>
                        </a:lnTo>
                        <a:lnTo>
                          <a:pt x="36" y="73"/>
                        </a:lnTo>
                        <a:lnTo>
                          <a:pt x="25" y="66"/>
                        </a:lnTo>
                        <a:lnTo>
                          <a:pt x="17" y="69"/>
                        </a:lnTo>
                        <a:lnTo>
                          <a:pt x="0" y="45"/>
                        </a:lnTo>
                        <a:lnTo>
                          <a:pt x="10" y="27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55789" name="Freeform 141"/>
                  <p:cNvSpPr>
                    <a:spLocks noChangeAspect="1"/>
                  </p:cNvSpPr>
                  <p:nvPr/>
                </p:nvSpPr>
                <p:spPr bwMode="auto">
                  <a:xfrm>
                    <a:off x="1271" y="1582"/>
                    <a:ext cx="20" cy="17"/>
                  </a:xfrm>
                  <a:custGeom>
                    <a:avLst/>
                    <a:gdLst>
                      <a:gd name="T0" fmla="*/ 0 w 39"/>
                      <a:gd name="T1" fmla="*/ 19 h 34"/>
                      <a:gd name="T2" fmla="*/ 22 w 39"/>
                      <a:gd name="T3" fmla="*/ 34 h 34"/>
                      <a:gd name="T4" fmla="*/ 26 w 39"/>
                      <a:gd name="T5" fmla="*/ 28 h 34"/>
                      <a:gd name="T6" fmla="*/ 39 w 39"/>
                      <a:gd name="T7" fmla="*/ 13 h 34"/>
                      <a:gd name="T8" fmla="*/ 33 w 39"/>
                      <a:gd name="T9" fmla="*/ 5 h 34"/>
                      <a:gd name="T10" fmla="*/ 25 w 39"/>
                      <a:gd name="T11" fmla="*/ 8 h 34"/>
                      <a:gd name="T12" fmla="*/ 22 w 39"/>
                      <a:gd name="T13" fmla="*/ 0 h 34"/>
                      <a:gd name="T14" fmla="*/ 16 w 39"/>
                      <a:gd name="T15" fmla="*/ 10 h 34"/>
                      <a:gd name="T16" fmla="*/ 0 w 39"/>
                      <a:gd name="T17" fmla="*/ 19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" h="34">
                        <a:moveTo>
                          <a:pt x="0" y="19"/>
                        </a:moveTo>
                        <a:lnTo>
                          <a:pt x="22" y="34"/>
                        </a:lnTo>
                        <a:lnTo>
                          <a:pt x="26" y="28"/>
                        </a:lnTo>
                        <a:lnTo>
                          <a:pt x="39" y="13"/>
                        </a:lnTo>
                        <a:lnTo>
                          <a:pt x="33" y="5"/>
                        </a:lnTo>
                        <a:lnTo>
                          <a:pt x="25" y="8"/>
                        </a:lnTo>
                        <a:lnTo>
                          <a:pt x="22" y="0"/>
                        </a:lnTo>
                        <a:lnTo>
                          <a:pt x="16" y="1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55790" name="Freeform 142"/>
                  <p:cNvSpPr>
                    <a:spLocks noChangeAspect="1"/>
                  </p:cNvSpPr>
                  <p:nvPr/>
                </p:nvSpPr>
                <p:spPr bwMode="auto">
                  <a:xfrm>
                    <a:off x="1246" y="1575"/>
                    <a:ext cx="19" cy="12"/>
                  </a:xfrm>
                  <a:custGeom>
                    <a:avLst/>
                    <a:gdLst>
                      <a:gd name="T0" fmla="*/ 0 w 39"/>
                      <a:gd name="T1" fmla="*/ 1 h 24"/>
                      <a:gd name="T2" fmla="*/ 21 w 39"/>
                      <a:gd name="T3" fmla="*/ 0 h 24"/>
                      <a:gd name="T4" fmla="*/ 39 w 39"/>
                      <a:gd name="T5" fmla="*/ 23 h 24"/>
                      <a:gd name="T6" fmla="*/ 23 w 39"/>
                      <a:gd name="T7" fmla="*/ 24 h 24"/>
                      <a:gd name="T8" fmla="*/ 22 w 39"/>
                      <a:gd name="T9" fmla="*/ 19 h 24"/>
                      <a:gd name="T10" fmla="*/ 14 w 39"/>
                      <a:gd name="T11" fmla="*/ 24 h 24"/>
                      <a:gd name="T12" fmla="*/ 13 w 39"/>
                      <a:gd name="T13" fmla="*/ 24 h 24"/>
                      <a:gd name="T14" fmla="*/ 6 w 39"/>
                      <a:gd name="T15" fmla="*/ 19 h 24"/>
                      <a:gd name="T16" fmla="*/ 9 w 39"/>
                      <a:gd name="T17" fmla="*/ 13 h 24"/>
                      <a:gd name="T18" fmla="*/ 0 w 39"/>
                      <a:gd name="T19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" h="24">
                        <a:moveTo>
                          <a:pt x="0" y="1"/>
                        </a:moveTo>
                        <a:lnTo>
                          <a:pt x="21" y="0"/>
                        </a:lnTo>
                        <a:lnTo>
                          <a:pt x="39" y="23"/>
                        </a:lnTo>
                        <a:lnTo>
                          <a:pt x="23" y="24"/>
                        </a:lnTo>
                        <a:lnTo>
                          <a:pt x="22" y="19"/>
                        </a:lnTo>
                        <a:lnTo>
                          <a:pt x="14" y="24"/>
                        </a:lnTo>
                        <a:lnTo>
                          <a:pt x="13" y="24"/>
                        </a:lnTo>
                        <a:lnTo>
                          <a:pt x="6" y="19"/>
                        </a:lnTo>
                        <a:lnTo>
                          <a:pt x="9" y="13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55791" name="Freeform 143"/>
                  <p:cNvSpPr>
                    <a:spLocks noChangeAspect="1"/>
                  </p:cNvSpPr>
                  <p:nvPr/>
                </p:nvSpPr>
                <p:spPr bwMode="auto">
                  <a:xfrm>
                    <a:off x="1290" y="1628"/>
                    <a:ext cx="47" cy="87"/>
                  </a:xfrm>
                  <a:custGeom>
                    <a:avLst/>
                    <a:gdLst>
                      <a:gd name="T0" fmla="*/ 41 w 95"/>
                      <a:gd name="T1" fmla="*/ 96 h 174"/>
                      <a:gd name="T2" fmla="*/ 25 w 95"/>
                      <a:gd name="T3" fmla="*/ 118 h 174"/>
                      <a:gd name="T4" fmla="*/ 19 w 95"/>
                      <a:gd name="T5" fmla="*/ 118 h 174"/>
                      <a:gd name="T6" fmla="*/ 13 w 95"/>
                      <a:gd name="T7" fmla="*/ 122 h 174"/>
                      <a:gd name="T8" fmla="*/ 4 w 95"/>
                      <a:gd name="T9" fmla="*/ 123 h 174"/>
                      <a:gd name="T10" fmla="*/ 3 w 95"/>
                      <a:gd name="T11" fmla="*/ 128 h 174"/>
                      <a:gd name="T12" fmla="*/ 16 w 95"/>
                      <a:gd name="T13" fmla="*/ 129 h 174"/>
                      <a:gd name="T14" fmla="*/ 21 w 95"/>
                      <a:gd name="T15" fmla="*/ 133 h 174"/>
                      <a:gd name="T16" fmla="*/ 26 w 95"/>
                      <a:gd name="T17" fmla="*/ 141 h 174"/>
                      <a:gd name="T18" fmla="*/ 26 w 95"/>
                      <a:gd name="T19" fmla="*/ 144 h 174"/>
                      <a:gd name="T20" fmla="*/ 36 w 95"/>
                      <a:gd name="T21" fmla="*/ 151 h 174"/>
                      <a:gd name="T22" fmla="*/ 36 w 95"/>
                      <a:gd name="T23" fmla="*/ 159 h 174"/>
                      <a:gd name="T24" fmla="*/ 41 w 95"/>
                      <a:gd name="T25" fmla="*/ 159 h 174"/>
                      <a:gd name="T26" fmla="*/ 59 w 95"/>
                      <a:gd name="T27" fmla="*/ 174 h 174"/>
                      <a:gd name="T28" fmla="*/ 55 w 95"/>
                      <a:gd name="T29" fmla="*/ 162 h 174"/>
                      <a:gd name="T30" fmla="*/ 55 w 95"/>
                      <a:gd name="T31" fmla="*/ 151 h 174"/>
                      <a:gd name="T32" fmla="*/ 60 w 95"/>
                      <a:gd name="T33" fmla="*/ 151 h 174"/>
                      <a:gd name="T34" fmla="*/ 65 w 95"/>
                      <a:gd name="T35" fmla="*/ 157 h 174"/>
                      <a:gd name="T36" fmla="*/ 70 w 95"/>
                      <a:gd name="T37" fmla="*/ 157 h 174"/>
                      <a:gd name="T38" fmla="*/ 72 w 95"/>
                      <a:gd name="T39" fmla="*/ 158 h 174"/>
                      <a:gd name="T40" fmla="*/ 75 w 95"/>
                      <a:gd name="T41" fmla="*/ 157 h 174"/>
                      <a:gd name="T42" fmla="*/ 75 w 95"/>
                      <a:gd name="T43" fmla="*/ 147 h 174"/>
                      <a:gd name="T44" fmla="*/ 70 w 95"/>
                      <a:gd name="T45" fmla="*/ 141 h 174"/>
                      <a:gd name="T46" fmla="*/ 67 w 95"/>
                      <a:gd name="T47" fmla="*/ 129 h 174"/>
                      <a:gd name="T48" fmla="*/ 71 w 95"/>
                      <a:gd name="T49" fmla="*/ 119 h 174"/>
                      <a:gd name="T50" fmla="*/ 91 w 95"/>
                      <a:gd name="T51" fmla="*/ 139 h 174"/>
                      <a:gd name="T52" fmla="*/ 91 w 95"/>
                      <a:gd name="T53" fmla="*/ 126 h 174"/>
                      <a:gd name="T54" fmla="*/ 95 w 95"/>
                      <a:gd name="T55" fmla="*/ 112 h 174"/>
                      <a:gd name="T56" fmla="*/ 81 w 95"/>
                      <a:gd name="T57" fmla="*/ 96 h 174"/>
                      <a:gd name="T58" fmla="*/ 80 w 95"/>
                      <a:gd name="T59" fmla="*/ 87 h 174"/>
                      <a:gd name="T60" fmla="*/ 81 w 95"/>
                      <a:gd name="T61" fmla="*/ 65 h 174"/>
                      <a:gd name="T62" fmla="*/ 62 w 95"/>
                      <a:gd name="T63" fmla="*/ 40 h 174"/>
                      <a:gd name="T64" fmla="*/ 44 w 95"/>
                      <a:gd name="T65" fmla="*/ 27 h 174"/>
                      <a:gd name="T66" fmla="*/ 48 w 95"/>
                      <a:gd name="T67" fmla="*/ 19 h 174"/>
                      <a:gd name="T68" fmla="*/ 40 w 95"/>
                      <a:gd name="T69" fmla="*/ 14 h 174"/>
                      <a:gd name="T70" fmla="*/ 40 w 95"/>
                      <a:gd name="T71" fmla="*/ 5 h 174"/>
                      <a:gd name="T72" fmla="*/ 25 w 95"/>
                      <a:gd name="T73" fmla="*/ 19 h 174"/>
                      <a:gd name="T74" fmla="*/ 21 w 95"/>
                      <a:gd name="T75" fmla="*/ 15 h 174"/>
                      <a:gd name="T76" fmla="*/ 26 w 95"/>
                      <a:gd name="T77" fmla="*/ 8 h 174"/>
                      <a:gd name="T78" fmla="*/ 26 w 95"/>
                      <a:gd name="T79" fmla="*/ 0 h 174"/>
                      <a:gd name="T80" fmla="*/ 19 w 95"/>
                      <a:gd name="T81" fmla="*/ 0 h 174"/>
                      <a:gd name="T82" fmla="*/ 10 w 95"/>
                      <a:gd name="T83" fmla="*/ 3 h 174"/>
                      <a:gd name="T84" fmla="*/ 0 w 95"/>
                      <a:gd name="T85" fmla="*/ 7 h 174"/>
                      <a:gd name="T86" fmla="*/ 0 w 95"/>
                      <a:gd name="T87" fmla="*/ 15 h 174"/>
                      <a:gd name="T88" fmla="*/ 0 w 95"/>
                      <a:gd name="T89" fmla="*/ 25 h 174"/>
                      <a:gd name="T90" fmla="*/ 3 w 95"/>
                      <a:gd name="T91" fmla="*/ 29 h 174"/>
                      <a:gd name="T92" fmla="*/ 15 w 95"/>
                      <a:gd name="T93" fmla="*/ 35 h 174"/>
                      <a:gd name="T94" fmla="*/ 13 w 95"/>
                      <a:gd name="T95" fmla="*/ 45 h 174"/>
                      <a:gd name="T96" fmla="*/ 18 w 95"/>
                      <a:gd name="T97" fmla="*/ 49 h 174"/>
                      <a:gd name="T98" fmla="*/ 23 w 95"/>
                      <a:gd name="T99" fmla="*/ 52 h 174"/>
                      <a:gd name="T100" fmla="*/ 33 w 95"/>
                      <a:gd name="T101" fmla="*/ 52 h 174"/>
                      <a:gd name="T102" fmla="*/ 40 w 95"/>
                      <a:gd name="T103" fmla="*/ 59 h 174"/>
                      <a:gd name="T104" fmla="*/ 41 w 95"/>
                      <a:gd name="T105" fmla="*/ 71 h 174"/>
                      <a:gd name="T106" fmla="*/ 40 w 95"/>
                      <a:gd name="T107" fmla="*/ 85 h 174"/>
                      <a:gd name="T108" fmla="*/ 41 w 95"/>
                      <a:gd name="T109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5" h="174">
                        <a:moveTo>
                          <a:pt x="41" y="96"/>
                        </a:moveTo>
                        <a:lnTo>
                          <a:pt x="25" y="118"/>
                        </a:lnTo>
                        <a:lnTo>
                          <a:pt x="19" y="118"/>
                        </a:lnTo>
                        <a:lnTo>
                          <a:pt x="13" y="122"/>
                        </a:lnTo>
                        <a:lnTo>
                          <a:pt x="4" y="123"/>
                        </a:lnTo>
                        <a:lnTo>
                          <a:pt x="3" y="128"/>
                        </a:lnTo>
                        <a:lnTo>
                          <a:pt x="16" y="129"/>
                        </a:lnTo>
                        <a:lnTo>
                          <a:pt x="21" y="133"/>
                        </a:lnTo>
                        <a:lnTo>
                          <a:pt x="26" y="141"/>
                        </a:lnTo>
                        <a:lnTo>
                          <a:pt x="26" y="144"/>
                        </a:lnTo>
                        <a:lnTo>
                          <a:pt x="36" y="151"/>
                        </a:lnTo>
                        <a:lnTo>
                          <a:pt x="36" y="159"/>
                        </a:lnTo>
                        <a:lnTo>
                          <a:pt x="41" y="159"/>
                        </a:lnTo>
                        <a:lnTo>
                          <a:pt x="59" y="174"/>
                        </a:lnTo>
                        <a:lnTo>
                          <a:pt x="55" y="162"/>
                        </a:lnTo>
                        <a:lnTo>
                          <a:pt x="55" y="151"/>
                        </a:lnTo>
                        <a:lnTo>
                          <a:pt x="60" y="151"/>
                        </a:lnTo>
                        <a:lnTo>
                          <a:pt x="65" y="157"/>
                        </a:lnTo>
                        <a:lnTo>
                          <a:pt x="70" y="157"/>
                        </a:lnTo>
                        <a:lnTo>
                          <a:pt x="72" y="158"/>
                        </a:lnTo>
                        <a:lnTo>
                          <a:pt x="75" y="157"/>
                        </a:lnTo>
                        <a:lnTo>
                          <a:pt x="75" y="147"/>
                        </a:lnTo>
                        <a:lnTo>
                          <a:pt x="70" y="141"/>
                        </a:lnTo>
                        <a:lnTo>
                          <a:pt x="67" y="129"/>
                        </a:lnTo>
                        <a:lnTo>
                          <a:pt x="71" y="119"/>
                        </a:lnTo>
                        <a:lnTo>
                          <a:pt x="91" y="139"/>
                        </a:lnTo>
                        <a:lnTo>
                          <a:pt x="91" y="126"/>
                        </a:lnTo>
                        <a:lnTo>
                          <a:pt x="95" y="112"/>
                        </a:lnTo>
                        <a:lnTo>
                          <a:pt x="81" y="96"/>
                        </a:lnTo>
                        <a:lnTo>
                          <a:pt x="80" y="87"/>
                        </a:lnTo>
                        <a:lnTo>
                          <a:pt x="81" y="65"/>
                        </a:lnTo>
                        <a:lnTo>
                          <a:pt x="62" y="40"/>
                        </a:lnTo>
                        <a:lnTo>
                          <a:pt x="44" y="27"/>
                        </a:lnTo>
                        <a:lnTo>
                          <a:pt x="48" y="19"/>
                        </a:lnTo>
                        <a:lnTo>
                          <a:pt x="40" y="14"/>
                        </a:lnTo>
                        <a:lnTo>
                          <a:pt x="40" y="5"/>
                        </a:lnTo>
                        <a:lnTo>
                          <a:pt x="25" y="19"/>
                        </a:lnTo>
                        <a:lnTo>
                          <a:pt x="21" y="15"/>
                        </a:lnTo>
                        <a:lnTo>
                          <a:pt x="26" y="8"/>
                        </a:lnTo>
                        <a:lnTo>
                          <a:pt x="26" y="0"/>
                        </a:lnTo>
                        <a:lnTo>
                          <a:pt x="19" y="0"/>
                        </a:lnTo>
                        <a:lnTo>
                          <a:pt x="10" y="3"/>
                        </a:ln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0" y="25"/>
                        </a:lnTo>
                        <a:lnTo>
                          <a:pt x="3" y="29"/>
                        </a:lnTo>
                        <a:lnTo>
                          <a:pt x="15" y="35"/>
                        </a:lnTo>
                        <a:lnTo>
                          <a:pt x="13" y="45"/>
                        </a:lnTo>
                        <a:lnTo>
                          <a:pt x="18" y="49"/>
                        </a:lnTo>
                        <a:lnTo>
                          <a:pt x="23" y="52"/>
                        </a:lnTo>
                        <a:lnTo>
                          <a:pt x="33" y="52"/>
                        </a:lnTo>
                        <a:lnTo>
                          <a:pt x="40" y="59"/>
                        </a:lnTo>
                        <a:lnTo>
                          <a:pt x="41" y="71"/>
                        </a:lnTo>
                        <a:lnTo>
                          <a:pt x="40" y="85"/>
                        </a:lnTo>
                        <a:lnTo>
                          <a:pt x="41" y="96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55792" name="Freeform 144"/>
                  <p:cNvSpPr>
                    <a:spLocks noChangeAspect="1"/>
                  </p:cNvSpPr>
                  <p:nvPr/>
                </p:nvSpPr>
                <p:spPr bwMode="auto">
                  <a:xfrm>
                    <a:off x="1314" y="1581"/>
                    <a:ext cx="46" cy="38"/>
                  </a:xfrm>
                  <a:custGeom>
                    <a:avLst/>
                    <a:gdLst>
                      <a:gd name="T0" fmla="*/ 0 w 93"/>
                      <a:gd name="T1" fmla="*/ 57 h 77"/>
                      <a:gd name="T2" fmla="*/ 23 w 93"/>
                      <a:gd name="T3" fmla="*/ 77 h 77"/>
                      <a:gd name="T4" fmla="*/ 35 w 93"/>
                      <a:gd name="T5" fmla="*/ 65 h 77"/>
                      <a:gd name="T6" fmla="*/ 44 w 93"/>
                      <a:gd name="T7" fmla="*/ 66 h 77"/>
                      <a:gd name="T8" fmla="*/ 63 w 93"/>
                      <a:gd name="T9" fmla="*/ 39 h 77"/>
                      <a:gd name="T10" fmla="*/ 72 w 93"/>
                      <a:gd name="T11" fmla="*/ 41 h 77"/>
                      <a:gd name="T12" fmla="*/ 87 w 93"/>
                      <a:gd name="T13" fmla="*/ 23 h 77"/>
                      <a:gd name="T14" fmla="*/ 86 w 93"/>
                      <a:gd name="T15" fmla="*/ 18 h 77"/>
                      <a:gd name="T16" fmla="*/ 93 w 93"/>
                      <a:gd name="T17" fmla="*/ 13 h 77"/>
                      <a:gd name="T18" fmla="*/ 88 w 93"/>
                      <a:gd name="T19" fmla="*/ 8 h 77"/>
                      <a:gd name="T20" fmla="*/ 73 w 93"/>
                      <a:gd name="T21" fmla="*/ 8 h 77"/>
                      <a:gd name="T22" fmla="*/ 63 w 93"/>
                      <a:gd name="T23" fmla="*/ 7 h 77"/>
                      <a:gd name="T24" fmla="*/ 55 w 93"/>
                      <a:gd name="T25" fmla="*/ 0 h 77"/>
                      <a:gd name="T26" fmla="*/ 44 w 93"/>
                      <a:gd name="T27" fmla="*/ 1 h 77"/>
                      <a:gd name="T28" fmla="*/ 39 w 93"/>
                      <a:gd name="T29" fmla="*/ 8 h 77"/>
                      <a:gd name="T30" fmla="*/ 39 w 93"/>
                      <a:gd name="T31" fmla="*/ 15 h 77"/>
                      <a:gd name="T32" fmla="*/ 39 w 93"/>
                      <a:gd name="T33" fmla="*/ 30 h 77"/>
                      <a:gd name="T34" fmla="*/ 32 w 93"/>
                      <a:gd name="T35" fmla="*/ 32 h 77"/>
                      <a:gd name="T36" fmla="*/ 28 w 93"/>
                      <a:gd name="T37" fmla="*/ 38 h 77"/>
                      <a:gd name="T38" fmla="*/ 12 w 93"/>
                      <a:gd name="T39" fmla="*/ 54 h 77"/>
                      <a:gd name="T40" fmla="*/ 0 w 93"/>
                      <a:gd name="T41" fmla="*/ 5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3" h="77">
                        <a:moveTo>
                          <a:pt x="0" y="57"/>
                        </a:moveTo>
                        <a:lnTo>
                          <a:pt x="23" y="77"/>
                        </a:lnTo>
                        <a:lnTo>
                          <a:pt x="35" y="65"/>
                        </a:lnTo>
                        <a:lnTo>
                          <a:pt x="44" y="66"/>
                        </a:lnTo>
                        <a:lnTo>
                          <a:pt x="63" y="39"/>
                        </a:lnTo>
                        <a:lnTo>
                          <a:pt x="72" y="41"/>
                        </a:lnTo>
                        <a:lnTo>
                          <a:pt x="87" y="23"/>
                        </a:lnTo>
                        <a:lnTo>
                          <a:pt x="86" y="18"/>
                        </a:lnTo>
                        <a:lnTo>
                          <a:pt x="93" y="13"/>
                        </a:lnTo>
                        <a:lnTo>
                          <a:pt x="88" y="8"/>
                        </a:lnTo>
                        <a:lnTo>
                          <a:pt x="73" y="8"/>
                        </a:lnTo>
                        <a:lnTo>
                          <a:pt x="63" y="7"/>
                        </a:lnTo>
                        <a:lnTo>
                          <a:pt x="55" y="0"/>
                        </a:lnTo>
                        <a:lnTo>
                          <a:pt x="44" y="1"/>
                        </a:lnTo>
                        <a:lnTo>
                          <a:pt x="39" y="8"/>
                        </a:lnTo>
                        <a:lnTo>
                          <a:pt x="39" y="15"/>
                        </a:lnTo>
                        <a:lnTo>
                          <a:pt x="39" y="30"/>
                        </a:lnTo>
                        <a:lnTo>
                          <a:pt x="32" y="32"/>
                        </a:lnTo>
                        <a:lnTo>
                          <a:pt x="28" y="38"/>
                        </a:lnTo>
                        <a:lnTo>
                          <a:pt x="12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55793" name="Freeform 145"/>
                  <p:cNvSpPr>
                    <a:spLocks noChangeAspect="1"/>
                  </p:cNvSpPr>
                  <p:nvPr/>
                </p:nvSpPr>
                <p:spPr bwMode="auto">
                  <a:xfrm>
                    <a:off x="1443" y="1676"/>
                    <a:ext cx="24" cy="21"/>
                  </a:xfrm>
                  <a:custGeom>
                    <a:avLst/>
                    <a:gdLst>
                      <a:gd name="T0" fmla="*/ 0 w 49"/>
                      <a:gd name="T1" fmla="*/ 23 h 42"/>
                      <a:gd name="T2" fmla="*/ 17 w 49"/>
                      <a:gd name="T3" fmla="*/ 10 h 42"/>
                      <a:gd name="T4" fmla="*/ 23 w 49"/>
                      <a:gd name="T5" fmla="*/ 10 h 42"/>
                      <a:gd name="T6" fmla="*/ 23 w 49"/>
                      <a:gd name="T7" fmla="*/ 5 h 42"/>
                      <a:gd name="T8" fmla="*/ 27 w 49"/>
                      <a:gd name="T9" fmla="*/ 0 h 42"/>
                      <a:gd name="T10" fmla="*/ 33 w 49"/>
                      <a:gd name="T11" fmla="*/ 3 h 42"/>
                      <a:gd name="T12" fmla="*/ 42 w 49"/>
                      <a:gd name="T13" fmla="*/ 11 h 42"/>
                      <a:gd name="T14" fmla="*/ 42 w 49"/>
                      <a:gd name="T15" fmla="*/ 16 h 42"/>
                      <a:gd name="T16" fmla="*/ 49 w 49"/>
                      <a:gd name="T17" fmla="*/ 18 h 42"/>
                      <a:gd name="T18" fmla="*/ 48 w 49"/>
                      <a:gd name="T19" fmla="*/ 27 h 42"/>
                      <a:gd name="T20" fmla="*/ 42 w 49"/>
                      <a:gd name="T21" fmla="*/ 28 h 42"/>
                      <a:gd name="T22" fmla="*/ 42 w 49"/>
                      <a:gd name="T23" fmla="*/ 34 h 42"/>
                      <a:gd name="T24" fmla="*/ 35 w 49"/>
                      <a:gd name="T25" fmla="*/ 42 h 42"/>
                      <a:gd name="T26" fmla="*/ 12 w 49"/>
                      <a:gd name="T27" fmla="*/ 42 h 42"/>
                      <a:gd name="T28" fmla="*/ 10 w 49"/>
                      <a:gd name="T29" fmla="*/ 35 h 42"/>
                      <a:gd name="T30" fmla="*/ 0 w 49"/>
                      <a:gd name="T31" fmla="*/ 2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9" h="42">
                        <a:moveTo>
                          <a:pt x="0" y="23"/>
                        </a:moveTo>
                        <a:lnTo>
                          <a:pt x="17" y="10"/>
                        </a:lnTo>
                        <a:lnTo>
                          <a:pt x="23" y="10"/>
                        </a:lnTo>
                        <a:lnTo>
                          <a:pt x="23" y="5"/>
                        </a:lnTo>
                        <a:lnTo>
                          <a:pt x="27" y="0"/>
                        </a:lnTo>
                        <a:lnTo>
                          <a:pt x="33" y="3"/>
                        </a:lnTo>
                        <a:lnTo>
                          <a:pt x="42" y="11"/>
                        </a:lnTo>
                        <a:lnTo>
                          <a:pt x="42" y="16"/>
                        </a:lnTo>
                        <a:lnTo>
                          <a:pt x="49" y="18"/>
                        </a:lnTo>
                        <a:lnTo>
                          <a:pt x="48" y="27"/>
                        </a:lnTo>
                        <a:lnTo>
                          <a:pt x="42" y="28"/>
                        </a:lnTo>
                        <a:lnTo>
                          <a:pt x="42" y="34"/>
                        </a:lnTo>
                        <a:lnTo>
                          <a:pt x="35" y="42"/>
                        </a:lnTo>
                        <a:lnTo>
                          <a:pt x="12" y="42"/>
                        </a:lnTo>
                        <a:lnTo>
                          <a:pt x="10" y="35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55794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1346" y="1585"/>
                    <a:ext cx="85" cy="142"/>
                  </a:xfrm>
                  <a:custGeom>
                    <a:avLst/>
                    <a:gdLst>
                      <a:gd name="T0" fmla="*/ 0 w 169"/>
                      <a:gd name="T1" fmla="*/ 59 h 284"/>
                      <a:gd name="T2" fmla="*/ 6 w 169"/>
                      <a:gd name="T3" fmla="*/ 50 h 284"/>
                      <a:gd name="T4" fmla="*/ 35 w 169"/>
                      <a:gd name="T5" fmla="*/ 22 h 284"/>
                      <a:gd name="T6" fmla="*/ 52 w 169"/>
                      <a:gd name="T7" fmla="*/ 10 h 284"/>
                      <a:gd name="T8" fmla="*/ 60 w 169"/>
                      <a:gd name="T9" fmla="*/ 9 h 284"/>
                      <a:gd name="T10" fmla="*/ 75 w 169"/>
                      <a:gd name="T11" fmla="*/ 2 h 284"/>
                      <a:gd name="T12" fmla="*/ 102 w 169"/>
                      <a:gd name="T13" fmla="*/ 11 h 284"/>
                      <a:gd name="T14" fmla="*/ 109 w 169"/>
                      <a:gd name="T15" fmla="*/ 22 h 284"/>
                      <a:gd name="T16" fmla="*/ 125 w 169"/>
                      <a:gd name="T17" fmla="*/ 22 h 284"/>
                      <a:gd name="T18" fmla="*/ 137 w 169"/>
                      <a:gd name="T19" fmla="*/ 67 h 284"/>
                      <a:gd name="T20" fmla="*/ 153 w 169"/>
                      <a:gd name="T21" fmla="*/ 100 h 284"/>
                      <a:gd name="T22" fmla="*/ 162 w 169"/>
                      <a:gd name="T23" fmla="*/ 132 h 284"/>
                      <a:gd name="T24" fmla="*/ 163 w 169"/>
                      <a:gd name="T25" fmla="*/ 169 h 284"/>
                      <a:gd name="T26" fmla="*/ 151 w 169"/>
                      <a:gd name="T27" fmla="*/ 178 h 284"/>
                      <a:gd name="T28" fmla="*/ 133 w 169"/>
                      <a:gd name="T29" fmla="*/ 192 h 284"/>
                      <a:gd name="T30" fmla="*/ 125 w 169"/>
                      <a:gd name="T31" fmla="*/ 209 h 284"/>
                      <a:gd name="T32" fmla="*/ 113 w 169"/>
                      <a:gd name="T33" fmla="*/ 213 h 284"/>
                      <a:gd name="T34" fmla="*/ 105 w 169"/>
                      <a:gd name="T35" fmla="*/ 228 h 284"/>
                      <a:gd name="T36" fmla="*/ 92 w 169"/>
                      <a:gd name="T37" fmla="*/ 247 h 284"/>
                      <a:gd name="T38" fmla="*/ 89 w 169"/>
                      <a:gd name="T39" fmla="*/ 271 h 284"/>
                      <a:gd name="T40" fmla="*/ 81 w 169"/>
                      <a:gd name="T41" fmla="*/ 284 h 284"/>
                      <a:gd name="T42" fmla="*/ 60 w 169"/>
                      <a:gd name="T43" fmla="*/ 283 h 284"/>
                      <a:gd name="T44" fmla="*/ 38 w 169"/>
                      <a:gd name="T45" fmla="*/ 266 h 284"/>
                      <a:gd name="T46" fmla="*/ 37 w 169"/>
                      <a:gd name="T47" fmla="*/ 250 h 284"/>
                      <a:gd name="T48" fmla="*/ 28 w 169"/>
                      <a:gd name="T49" fmla="*/ 229 h 284"/>
                      <a:gd name="T50" fmla="*/ 28 w 169"/>
                      <a:gd name="T51" fmla="*/ 209 h 284"/>
                      <a:gd name="T52" fmla="*/ 32 w 169"/>
                      <a:gd name="T53" fmla="*/ 197 h 284"/>
                      <a:gd name="T54" fmla="*/ 36 w 169"/>
                      <a:gd name="T55" fmla="*/ 180 h 284"/>
                      <a:gd name="T56" fmla="*/ 26 w 169"/>
                      <a:gd name="T57" fmla="*/ 161 h 284"/>
                      <a:gd name="T58" fmla="*/ 27 w 169"/>
                      <a:gd name="T59" fmla="*/ 131 h 284"/>
                      <a:gd name="T60" fmla="*/ 21 w 169"/>
                      <a:gd name="T61" fmla="*/ 99 h 284"/>
                      <a:gd name="T62" fmla="*/ 0 w 169"/>
                      <a:gd name="T63" fmla="*/ 84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69" h="284">
                        <a:moveTo>
                          <a:pt x="0" y="84"/>
                        </a:moveTo>
                        <a:lnTo>
                          <a:pt x="0" y="59"/>
                        </a:lnTo>
                        <a:lnTo>
                          <a:pt x="7" y="56"/>
                        </a:lnTo>
                        <a:lnTo>
                          <a:pt x="6" y="50"/>
                        </a:lnTo>
                        <a:lnTo>
                          <a:pt x="24" y="29"/>
                        </a:lnTo>
                        <a:lnTo>
                          <a:pt x="35" y="22"/>
                        </a:lnTo>
                        <a:lnTo>
                          <a:pt x="40" y="18"/>
                        </a:lnTo>
                        <a:lnTo>
                          <a:pt x="52" y="10"/>
                        </a:lnTo>
                        <a:lnTo>
                          <a:pt x="55" y="10"/>
                        </a:lnTo>
                        <a:lnTo>
                          <a:pt x="60" y="9"/>
                        </a:lnTo>
                        <a:lnTo>
                          <a:pt x="65" y="3"/>
                        </a:lnTo>
                        <a:lnTo>
                          <a:pt x="75" y="2"/>
                        </a:lnTo>
                        <a:lnTo>
                          <a:pt x="92" y="0"/>
                        </a:lnTo>
                        <a:lnTo>
                          <a:pt x="102" y="11"/>
                        </a:lnTo>
                        <a:lnTo>
                          <a:pt x="101" y="18"/>
                        </a:lnTo>
                        <a:lnTo>
                          <a:pt x="109" y="22"/>
                        </a:lnTo>
                        <a:lnTo>
                          <a:pt x="124" y="5"/>
                        </a:lnTo>
                        <a:lnTo>
                          <a:pt x="125" y="22"/>
                        </a:lnTo>
                        <a:lnTo>
                          <a:pt x="132" y="46"/>
                        </a:lnTo>
                        <a:lnTo>
                          <a:pt x="137" y="67"/>
                        </a:lnTo>
                        <a:lnTo>
                          <a:pt x="152" y="88"/>
                        </a:lnTo>
                        <a:lnTo>
                          <a:pt x="153" y="100"/>
                        </a:lnTo>
                        <a:lnTo>
                          <a:pt x="156" y="122"/>
                        </a:lnTo>
                        <a:lnTo>
                          <a:pt x="162" y="132"/>
                        </a:lnTo>
                        <a:lnTo>
                          <a:pt x="169" y="154"/>
                        </a:lnTo>
                        <a:lnTo>
                          <a:pt x="163" y="169"/>
                        </a:lnTo>
                        <a:lnTo>
                          <a:pt x="162" y="175"/>
                        </a:lnTo>
                        <a:lnTo>
                          <a:pt x="151" y="178"/>
                        </a:lnTo>
                        <a:lnTo>
                          <a:pt x="139" y="187"/>
                        </a:lnTo>
                        <a:lnTo>
                          <a:pt x="133" y="192"/>
                        </a:lnTo>
                        <a:lnTo>
                          <a:pt x="135" y="198"/>
                        </a:lnTo>
                        <a:lnTo>
                          <a:pt x="125" y="209"/>
                        </a:lnTo>
                        <a:lnTo>
                          <a:pt x="117" y="213"/>
                        </a:lnTo>
                        <a:lnTo>
                          <a:pt x="113" y="213"/>
                        </a:lnTo>
                        <a:lnTo>
                          <a:pt x="102" y="221"/>
                        </a:lnTo>
                        <a:lnTo>
                          <a:pt x="105" y="228"/>
                        </a:lnTo>
                        <a:lnTo>
                          <a:pt x="92" y="237"/>
                        </a:lnTo>
                        <a:lnTo>
                          <a:pt x="92" y="247"/>
                        </a:lnTo>
                        <a:lnTo>
                          <a:pt x="89" y="259"/>
                        </a:lnTo>
                        <a:lnTo>
                          <a:pt x="89" y="271"/>
                        </a:lnTo>
                        <a:lnTo>
                          <a:pt x="87" y="279"/>
                        </a:lnTo>
                        <a:lnTo>
                          <a:pt x="81" y="284"/>
                        </a:lnTo>
                        <a:lnTo>
                          <a:pt x="70" y="284"/>
                        </a:lnTo>
                        <a:lnTo>
                          <a:pt x="60" y="283"/>
                        </a:lnTo>
                        <a:lnTo>
                          <a:pt x="45" y="274"/>
                        </a:lnTo>
                        <a:lnTo>
                          <a:pt x="38" y="266"/>
                        </a:lnTo>
                        <a:lnTo>
                          <a:pt x="37" y="259"/>
                        </a:lnTo>
                        <a:lnTo>
                          <a:pt x="37" y="250"/>
                        </a:lnTo>
                        <a:lnTo>
                          <a:pt x="32" y="237"/>
                        </a:lnTo>
                        <a:lnTo>
                          <a:pt x="28" y="229"/>
                        </a:lnTo>
                        <a:lnTo>
                          <a:pt x="29" y="221"/>
                        </a:lnTo>
                        <a:lnTo>
                          <a:pt x="28" y="209"/>
                        </a:lnTo>
                        <a:lnTo>
                          <a:pt x="23" y="206"/>
                        </a:lnTo>
                        <a:lnTo>
                          <a:pt x="32" y="197"/>
                        </a:lnTo>
                        <a:lnTo>
                          <a:pt x="37" y="187"/>
                        </a:lnTo>
                        <a:lnTo>
                          <a:pt x="36" y="180"/>
                        </a:lnTo>
                        <a:lnTo>
                          <a:pt x="33" y="171"/>
                        </a:lnTo>
                        <a:lnTo>
                          <a:pt x="26" y="161"/>
                        </a:lnTo>
                        <a:lnTo>
                          <a:pt x="29" y="147"/>
                        </a:lnTo>
                        <a:lnTo>
                          <a:pt x="27" y="131"/>
                        </a:lnTo>
                        <a:lnTo>
                          <a:pt x="24" y="116"/>
                        </a:lnTo>
                        <a:lnTo>
                          <a:pt x="21" y="99"/>
                        </a:lnTo>
                        <a:lnTo>
                          <a:pt x="12" y="93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55795" name="Freeform 147"/>
                  <p:cNvSpPr>
                    <a:spLocks noChangeAspect="1"/>
                  </p:cNvSpPr>
                  <p:nvPr/>
                </p:nvSpPr>
                <p:spPr bwMode="auto">
                  <a:xfrm>
                    <a:off x="1325" y="1789"/>
                    <a:ext cx="27" cy="28"/>
                  </a:xfrm>
                  <a:custGeom>
                    <a:avLst/>
                    <a:gdLst>
                      <a:gd name="T0" fmla="*/ 0 w 55"/>
                      <a:gd name="T1" fmla="*/ 40 h 56"/>
                      <a:gd name="T2" fmla="*/ 20 w 55"/>
                      <a:gd name="T3" fmla="*/ 47 h 56"/>
                      <a:gd name="T4" fmla="*/ 33 w 55"/>
                      <a:gd name="T5" fmla="*/ 48 h 56"/>
                      <a:gd name="T6" fmla="*/ 43 w 55"/>
                      <a:gd name="T7" fmla="*/ 52 h 56"/>
                      <a:gd name="T8" fmla="*/ 48 w 55"/>
                      <a:gd name="T9" fmla="*/ 56 h 56"/>
                      <a:gd name="T10" fmla="*/ 55 w 55"/>
                      <a:gd name="T11" fmla="*/ 45 h 56"/>
                      <a:gd name="T12" fmla="*/ 52 w 55"/>
                      <a:gd name="T13" fmla="*/ 39 h 56"/>
                      <a:gd name="T14" fmla="*/ 55 w 55"/>
                      <a:gd name="T15" fmla="*/ 32 h 56"/>
                      <a:gd name="T16" fmla="*/ 51 w 55"/>
                      <a:gd name="T17" fmla="*/ 26 h 56"/>
                      <a:gd name="T18" fmla="*/ 47 w 55"/>
                      <a:gd name="T19" fmla="*/ 30 h 56"/>
                      <a:gd name="T20" fmla="*/ 33 w 55"/>
                      <a:gd name="T21" fmla="*/ 15 h 56"/>
                      <a:gd name="T22" fmla="*/ 33 w 55"/>
                      <a:gd name="T23" fmla="*/ 5 h 56"/>
                      <a:gd name="T24" fmla="*/ 40 w 55"/>
                      <a:gd name="T25" fmla="*/ 1 h 56"/>
                      <a:gd name="T26" fmla="*/ 36 w 55"/>
                      <a:gd name="T27" fmla="*/ 0 h 56"/>
                      <a:gd name="T28" fmla="*/ 21 w 55"/>
                      <a:gd name="T29" fmla="*/ 6 h 56"/>
                      <a:gd name="T30" fmla="*/ 21 w 55"/>
                      <a:gd name="T31" fmla="*/ 13 h 56"/>
                      <a:gd name="T32" fmla="*/ 18 w 55"/>
                      <a:gd name="T33" fmla="*/ 24 h 56"/>
                      <a:gd name="T34" fmla="*/ 10 w 55"/>
                      <a:gd name="T35" fmla="*/ 36 h 56"/>
                      <a:gd name="T36" fmla="*/ 0 w 55"/>
                      <a:gd name="T37" fmla="*/ 4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5" h="56">
                        <a:moveTo>
                          <a:pt x="0" y="40"/>
                        </a:moveTo>
                        <a:lnTo>
                          <a:pt x="20" y="47"/>
                        </a:lnTo>
                        <a:lnTo>
                          <a:pt x="33" y="48"/>
                        </a:lnTo>
                        <a:lnTo>
                          <a:pt x="43" y="52"/>
                        </a:lnTo>
                        <a:lnTo>
                          <a:pt x="48" y="56"/>
                        </a:lnTo>
                        <a:lnTo>
                          <a:pt x="55" y="45"/>
                        </a:lnTo>
                        <a:lnTo>
                          <a:pt x="52" y="39"/>
                        </a:lnTo>
                        <a:lnTo>
                          <a:pt x="55" y="32"/>
                        </a:lnTo>
                        <a:lnTo>
                          <a:pt x="51" y="26"/>
                        </a:lnTo>
                        <a:lnTo>
                          <a:pt x="47" y="30"/>
                        </a:lnTo>
                        <a:lnTo>
                          <a:pt x="33" y="15"/>
                        </a:lnTo>
                        <a:lnTo>
                          <a:pt x="33" y="5"/>
                        </a:lnTo>
                        <a:lnTo>
                          <a:pt x="40" y="1"/>
                        </a:lnTo>
                        <a:lnTo>
                          <a:pt x="36" y="0"/>
                        </a:lnTo>
                        <a:lnTo>
                          <a:pt x="21" y="6"/>
                        </a:lnTo>
                        <a:lnTo>
                          <a:pt x="21" y="13"/>
                        </a:lnTo>
                        <a:lnTo>
                          <a:pt x="18" y="24"/>
                        </a:lnTo>
                        <a:lnTo>
                          <a:pt x="10" y="36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55796" name="Group 148"/>
              <p:cNvGrpSpPr>
                <a:grpSpLocks noChangeAspect="1"/>
              </p:cNvGrpSpPr>
              <p:nvPr/>
            </p:nvGrpSpPr>
            <p:grpSpPr bwMode="auto">
              <a:xfrm>
                <a:off x="1190" y="1769"/>
                <a:ext cx="58" cy="56"/>
                <a:chOff x="1190" y="1769"/>
                <a:chExt cx="58" cy="56"/>
              </a:xfrm>
            </p:grpSpPr>
            <p:sp>
              <p:nvSpPr>
                <p:cNvPr id="155797" name="Freeform 149"/>
                <p:cNvSpPr>
                  <a:spLocks noChangeAspect="1"/>
                </p:cNvSpPr>
                <p:nvPr/>
              </p:nvSpPr>
              <p:spPr bwMode="auto">
                <a:xfrm>
                  <a:off x="1190" y="1769"/>
                  <a:ext cx="39" cy="44"/>
                </a:xfrm>
                <a:custGeom>
                  <a:avLst/>
                  <a:gdLst>
                    <a:gd name="T0" fmla="*/ 0 w 78"/>
                    <a:gd name="T1" fmla="*/ 9 h 88"/>
                    <a:gd name="T2" fmla="*/ 11 w 78"/>
                    <a:gd name="T3" fmla="*/ 4 h 88"/>
                    <a:gd name="T4" fmla="*/ 15 w 78"/>
                    <a:gd name="T5" fmla="*/ 6 h 88"/>
                    <a:gd name="T6" fmla="*/ 22 w 78"/>
                    <a:gd name="T7" fmla="*/ 4 h 88"/>
                    <a:gd name="T8" fmla="*/ 34 w 78"/>
                    <a:gd name="T9" fmla="*/ 0 h 88"/>
                    <a:gd name="T10" fmla="*/ 42 w 78"/>
                    <a:gd name="T11" fmla="*/ 6 h 88"/>
                    <a:gd name="T12" fmla="*/ 48 w 78"/>
                    <a:gd name="T13" fmla="*/ 6 h 88"/>
                    <a:gd name="T14" fmla="*/ 51 w 78"/>
                    <a:gd name="T15" fmla="*/ 15 h 88"/>
                    <a:gd name="T16" fmla="*/ 56 w 78"/>
                    <a:gd name="T17" fmla="*/ 18 h 88"/>
                    <a:gd name="T18" fmla="*/ 55 w 78"/>
                    <a:gd name="T19" fmla="*/ 26 h 88"/>
                    <a:gd name="T20" fmla="*/ 57 w 78"/>
                    <a:gd name="T21" fmla="*/ 34 h 88"/>
                    <a:gd name="T22" fmla="*/ 58 w 78"/>
                    <a:gd name="T23" fmla="*/ 41 h 88"/>
                    <a:gd name="T24" fmla="*/ 69 w 78"/>
                    <a:gd name="T25" fmla="*/ 53 h 88"/>
                    <a:gd name="T26" fmla="*/ 73 w 78"/>
                    <a:gd name="T27" fmla="*/ 56 h 88"/>
                    <a:gd name="T28" fmla="*/ 77 w 78"/>
                    <a:gd name="T29" fmla="*/ 58 h 88"/>
                    <a:gd name="T30" fmla="*/ 78 w 78"/>
                    <a:gd name="T31" fmla="*/ 65 h 88"/>
                    <a:gd name="T32" fmla="*/ 71 w 78"/>
                    <a:gd name="T33" fmla="*/ 72 h 88"/>
                    <a:gd name="T34" fmla="*/ 58 w 78"/>
                    <a:gd name="T35" fmla="*/ 88 h 88"/>
                    <a:gd name="T36" fmla="*/ 55 w 78"/>
                    <a:gd name="T37" fmla="*/ 87 h 88"/>
                    <a:gd name="T38" fmla="*/ 53 w 78"/>
                    <a:gd name="T39" fmla="*/ 79 h 88"/>
                    <a:gd name="T40" fmla="*/ 54 w 78"/>
                    <a:gd name="T41" fmla="*/ 66 h 88"/>
                    <a:gd name="T42" fmla="*/ 56 w 78"/>
                    <a:gd name="T43" fmla="*/ 62 h 88"/>
                    <a:gd name="T44" fmla="*/ 55 w 78"/>
                    <a:gd name="T45" fmla="*/ 55 h 88"/>
                    <a:gd name="T46" fmla="*/ 37 w 78"/>
                    <a:gd name="T47" fmla="*/ 58 h 88"/>
                    <a:gd name="T48" fmla="*/ 22 w 78"/>
                    <a:gd name="T49" fmla="*/ 70 h 88"/>
                    <a:gd name="T50" fmla="*/ 22 w 78"/>
                    <a:gd name="T51" fmla="*/ 76 h 88"/>
                    <a:gd name="T52" fmla="*/ 19 w 78"/>
                    <a:gd name="T53" fmla="*/ 84 h 88"/>
                    <a:gd name="T54" fmla="*/ 10 w 78"/>
                    <a:gd name="T55" fmla="*/ 85 h 88"/>
                    <a:gd name="T56" fmla="*/ 5 w 78"/>
                    <a:gd name="T57" fmla="*/ 81 h 88"/>
                    <a:gd name="T58" fmla="*/ 10 w 78"/>
                    <a:gd name="T59" fmla="*/ 72 h 88"/>
                    <a:gd name="T60" fmla="*/ 11 w 78"/>
                    <a:gd name="T61" fmla="*/ 66 h 88"/>
                    <a:gd name="T62" fmla="*/ 14 w 78"/>
                    <a:gd name="T63" fmla="*/ 65 h 88"/>
                    <a:gd name="T64" fmla="*/ 12 w 78"/>
                    <a:gd name="T65" fmla="*/ 59 h 88"/>
                    <a:gd name="T66" fmla="*/ 21 w 78"/>
                    <a:gd name="T67" fmla="*/ 47 h 88"/>
                    <a:gd name="T68" fmla="*/ 26 w 78"/>
                    <a:gd name="T69" fmla="*/ 47 h 88"/>
                    <a:gd name="T70" fmla="*/ 34 w 78"/>
                    <a:gd name="T71" fmla="*/ 48 h 88"/>
                    <a:gd name="T72" fmla="*/ 39 w 78"/>
                    <a:gd name="T73" fmla="*/ 43 h 88"/>
                    <a:gd name="T74" fmla="*/ 44 w 78"/>
                    <a:gd name="T75" fmla="*/ 42 h 88"/>
                    <a:gd name="T76" fmla="*/ 46 w 78"/>
                    <a:gd name="T77" fmla="*/ 37 h 88"/>
                    <a:gd name="T78" fmla="*/ 30 w 78"/>
                    <a:gd name="T79" fmla="*/ 35 h 88"/>
                    <a:gd name="T80" fmla="*/ 31 w 78"/>
                    <a:gd name="T81" fmla="*/ 22 h 88"/>
                    <a:gd name="T82" fmla="*/ 25 w 78"/>
                    <a:gd name="T83" fmla="*/ 22 h 88"/>
                    <a:gd name="T84" fmla="*/ 15 w 78"/>
                    <a:gd name="T85" fmla="*/ 22 h 88"/>
                    <a:gd name="T86" fmla="*/ 0 w 78"/>
                    <a:gd name="T87" fmla="*/ 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8" h="88">
                      <a:moveTo>
                        <a:pt x="0" y="9"/>
                      </a:moveTo>
                      <a:lnTo>
                        <a:pt x="11" y="4"/>
                      </a:lnTo>
                      <a:lnTo>
                        <a:pt x="15" y="6"/>
                      </a:lnTo>
                      <a:lnTo>
                        <a:pt x="22" y="4"/>
                      </a:lnTo>
                      <a:lnTo>
                        <a:pt x="34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1" y="15"/>
                      </a:lnTo>
                      <a:lnTo>
                        <a:pt x="56" y="18"/>
                      </a:lnTo>
                      <a:lnTo>
                        <a:pt x="55" y="26"/>
                      </a:lnTo>
                      <a:lnTo>
                        <a:pt x="57" y="34"/>
                      </a:lnTo>
                      <a:lnTo>
                        <a:pt x="58" y="41"/>
                      </a:lnTo>
                      <a:lnTo>
                        <a:pt x="69" y="53"/>
                      </a:lnTo>
                      <a:lnTo>
                        <a:pt x="73" y="56"/>
                      </a:lnTo>
                      <a:lnTo>
                        <a:pt x="77" y="58"/>
                      </a:lnTo>
                      <a:lnTo>
                        <a:pt x="78" y="65"/>
                      </a:lnTo>
                      <a:lnTo>
                        <a:pt x="71" y="72"/>
                      </a:lnTo>
                      <a:lnTo>
                        <a:pt x="58" y="88"/>
                      </a:lnTo>
                      <a:lnTo>
                        <a:pt x="55" y="87"/>
                      </a:lnTo>
                      <a:lnTo>
                        <a:pt x="53" y="79"/>
                      </a:lnTo>
                      <a:lnTo>
                        <a:pt x="54" y="66"/>
                      </a:lnTo>
                      <a:lnTo>
                        <a:pt x="56" y="62"/>
                      </a:lnTo>
                      <a:lnTo>
                        <a:pt x="55" y="55"/>
                      </a:lnTo>
                      <a:lnTo>
                        <a:pt x="37" y="58"/>
                      </a:lnTo>
                      <a:lnTo>
                        <a:pt x="22" y="70"/>
                      </a:lnTo>
                      <a:lnTo>
                        <a:pt x="22" y="76"/>
                      </a:lnTo>
                      <a:lnTo>
                        <a:pt x="19" y="84"/>
                      </a:lnTo>
                      <a:lnTo>
                        <a:pt x="10" y="85"/>
                      </a:lnTo>
                      <a:lnTo>
                        <a:pt x="5" y="81"/>
                      </a:lnTo>
                      <a:lnTo>
                        <a:pt x="10" y="72"/>
                      </a:lnTo>
                      <a:lnTo>
                        <a:pt x="11" y="66"/>
                      </a:lnTo>
                      <a:lnTo>
                        <a:pt x="14" y="65"/>
                      </a:lnTo>
                      <a:lnTo>
                        <a:pt x="12" y="59"/>
                      </a:lnTo>
                      <a:lnTo>
                        <a:pt x="21" y="47"/>
                      </a:lnTo>
                      <a:lnTo>
                        <a:pt x="26" y="47"/>
                      </a:lnTo>
                      <a:lnTo>
                        <a:pt x="34" y="48"/>
                      </a:lnTo>
                      <a:lnTo>
                        <a:pt x="39" y="43"/>
                      </a:lnTo>
                      <a:lnTo>
                        <a:pt x="44" y="42"/>
                      </a:lnTo>
                      <a:lnTo>
                        <a:pt x="46" y="37"/>
                      </a:lnTo>
                      <a:lnTo>
                        <a:pt x="30" y="35"/>
                      </a:lnTo>
                      <a:lnTo>
                        <a:pt x="31" y="22"/>
                      </a:lnTo>
                      <a:lnTo>
                        <a:pt x="25" y="22"/>
                      </a:lnTo>
                      <a:lnTo>
                        <a:pt x="15" y="2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798" name="Freeform 150"/>
                <p:cNvSpPr>
                  <a:spLocks noChangeAspect="1"/>
                </p:cNvSpPr>
                <p:nvPr/>
              </p:nvSpPr>
              <p:spPr bwMode="auto">
                <a:xfrm>
                  <a:off x="1212" y="1819"/>
                  <a:ext cx="16" cy="6"/>
                </a:xfrm>
                <a:custGeom>
                  <a:avLst/>
                  <a:gdLst>
                    <a:gd name="T0" fmla="*/ 0 w 32"/>
                    <a:gd name="T1" fmla="*/ 8 h 11"/>
                    <a:gd name="T2" fmla="*/ 18 w 32"/>
                    <a:gd name="T3" fmla="*/ 11 h 11"/>
                    <a:gd name="T4" fmla="*/ 32 w 32"/>
                    <a:gd name="T5" fmla="*/ 1 h 11"/>
                    <a:gd name="T6" fmla="*/ 18 w 32"/>
                    <a:gd name="T7" fmla="*/ 0 h 11"/>
                    <a:gd name="T8" fmla="*/ 11 w 32"/>
                    <a:gd name="T9" fmla="*/ 3 h 11"/>
                    <a:gd name="T10" fmla="*/ 0 w 32"/>
                    <a:gd name="T11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11">
                      <a:moveTo>
                        <a:pt x="0" y="8"/>
                      </a:moveTo>
                      <a:lnTo>
                        <a:pt x="18" y="11"/>
                      </a:lnTo>
                      <a:lnTo>
                        <a:pt x="32" y="1"/>
                      </a:lnTo>
                      <a:lnTo>
                        <a:pt x="18" y="0"/>
                      </a:lnTo>
                      <a:lnTo>
                        <a:pt x="11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799" name="Freeform 151"/>
                <p:cNvSpPr>
                  <a:spLocks noChangeAspect="1"/>
                </p:cNvSpPr>
                <p:nvPr/>
              </p:nvSpPr>
              <p:spPr bwMode="auto">
                <a:xfrm>
                  <a:off x="1233" y="1816"/>
                  <a:ext cx="15" cy="5"/>
                </a:xfrm>
                <a:custGeom>
                  <a:avLst/>
                  <a:gdLst>
                    <a:gd name="T0" fmla="*/ 0 w 28"/>
                    <a:gd name="T1" fmla="*/ 8 h 11"/>
                    <a:gd name="T2" fmla="*/ 16 w 28"/>
                    <a:gd name="T3" fmla="*/ 11 h 11"/>
                    <a:gd name="T4" fmla="*/ 28 w 28"/>
                    <a:gd name="T5" fmla="*/ 2 h 11"/>
                    <a:gd name="T6" fmla="*/ 21 w 28"/>
                    <a:gd name="T7" fmla="*/ 0 h 11"/>
                    <a:gd name="T8" fmla="*/ 0 w 28"/>
                    <a:gd name="T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">
                      <a:moveTo>
                        <a:pt x="0" y="8"/>
                      </a:moveTo>
                      <a:lnTo>
                        <a:pt x="16" y="11"/>
                      </a:lnTo>
                      <a:lnTo>
                        <a:pt x="28" y="2"/>
                      </a:lnTo>
                      <a:lnTo>
                        <a:pt x="2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55800" name="Group 152"/>
              <p:cNvGrpSpPr>
                <a:grpSpLocks noChangeAspect="1"/>
              </p:cNvGrpSpPr>
              <p:nvPr/>
            </p:nvGrpSpPr>
            <p:grpSpPr bwMode="auto">
              <a:xfrm>
                <a:off x="1354" y="1441"/>
                <a:ext cx="14" cy="21"/>
                <a:chOff x="1354" y="1441"/>
                <a:chExt cx="14" cy="21"/>
              </a:xfrm>
            </p:grpSpPr>
            <p:sp>
              <p:nvSpPr>
                <p:cNvPr id="155801" name="Freeform 153"/>
                <p:cNvSpPr>
                  <a:spLocks noChangeAspect="1"/>
                </p:cNvSpPr>
                <p:nvPr/>
              </p:nvSpPr>
              <p:spPr bwMode="auto">
                <a:xfrm>
                  <a:off x="1354" y="1452"/>
                  <a:ext cx="14" cy="10"/>
                </a:xfrm>
                <a:custGeom>
                  <a:avLst/>
                  <a:gdLst>
                    <a:gd name="T0" fmla="*/ 0 w 26"/>
                    <a:gd name="T1" fmla="*/ 14 h 20"/>
                    <a:gd name="T2" fmla="*/ 26 w 26"/>
                    <a:gd name="T3" fmla="*/ 20 h 20"/>
                    <a:gd name="T4" fmla="*/ 24 w 26"/>
                    <a:gd name="T5" fmla="*/ 9 h 20"/>
                    <a:gd name="T6" fmla="*/ 24 w 26"/>
                    <a:gd name="T7" fmla="*/ 0 h 20"/>
                    <a:gd name="T8" fmla="*/ 12 w 26"/>
                    <a:gd name="T9" fmla="*/ 6 h 20"/>
                    <a:gd name="T10" fmla="*/ 0 w 26"/>
                    <a:gd name="T11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0">
                      <a:moveTo>
                        <a:pt x="0" y="14"/>
                      </a:moveTo>
                      <a:lnTo>
                        <a:pt x="26" y="20"/>
                      </a:lnTo>
                      <a:lnTo>
                        <a:pt x="24" y="9"/>
                      </a:lnTo>
                      <a:lnTo>
                        <a:pt x="24" y="0"/>
                      </a:lnTo>
                      <a:lnTo>
                        <a:pt x="12" y="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802" name="Freeform 154"/>
                <p:cNvSpPr>
                  <a:spLocks noChangeAspect="1"/>
                </p:cNvSpPr>
                <p:nvPr/>
              </p:nvSpPr>
              <p:spPr bwMode="auto">
                <a:xfrm>
                  <a:off x="1355" y="1441"/>
                  <a:ext cx="10" cy="5"/>
                </a:xfrm>
                <a:custGeom>
                  <a:avLst/>
                  <a:gdLst>
                    <a:gd name="T0" fmla="*/ 0 w 20"/>
                    <a:gd name="T1" fmla="*/ 7 h 11"/>
                    <a:gd name="T2" fmla="*/ 20 w 20"/>
                    <a:gd name="T3" fmla="*/ 0 h 11"/>
                    <a:gd name="T4" fmla="*/ 19 w 20"/>
                    <a:gd name="T5" fmla="*/ 11 h 11"/>
                    <a:gd name="T6" fmla="*/ 0 w 20"/>
                    <a:gd name="T7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1">
                      <a:moveTo>
                        <a:pt x="0" y="7"/>
                      </a:moveTo>
                      <a:lnTo>
                        <a:pt x="20" y="0"/>
                      </a:lnTo>
                      <a:lnTo>
                        <a:pt x="19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155803" name="Group 155"/>
            <p:cNvGrpSpPr>
              <a:grpSpLocks noChangeAspect="1"/>
            </p:cNvGrpSpPr>
            <p:nvPr/>
          </p:nvGrpSpPr>
          <p:grpSpPr bwMode="auto">
            <a:xfrm rot="-1257939">
              <a:off x="3832" y="475"/>
              <a:ext cx="244" cy="282"/>
              <a:chOff x="1204" y="1342"/>
              <a:chExt cx="754" cy="949"/>
            </a:xfrm>
          </p:grpSpPr>
          <p:sp>
            <p:nvSpPr>
              <p:cNvPr id="155804" name="Freeform 156"/>
              <p:cNvSpPr>
                <a:spLocks noChangeAspect="1"/>
              </p:cNvSpPr>
              <p:nvPr/>
            </p:nvSpPr>
            <p:spPr bwMode="auto">
              <a:xfrm>
                <a:off x="1549" y="1760"/>
                <a:ext cx="409" cy="531"/>
              </a:xfrm>
              <a:custGeom>
                <a:avLst/>
                <a:gdLst>
                  <a:gd name="T0" fmla="*/ 114 w 816"/>
                  <a:gd name="T1" fmla="*/ 142 h 1062"/>
                  <a:gd name="T2" fmla="*/ 158 w 816"/>
                  <a:gd name="T3" fmla="*/ 98 h 1062"/>
                  <a:gd name="T4" fmla="*/ 224 w 816"/>
                  <a:gd name="T5" fmla="*/ 113 h 1062"/>
                  <a:gd name="T6" fmla="*/ 253 w 816"/>
                  <a:gd name="T7" fmla="*/ 102 h 1062"/>
                  <a:gd name="T8" fmla="*/ 280 w 816"/>
                  <a:gd name="T9" fmla="*/ 95 h 1062"/>
                  <a:gd name="T10" fmla="*/ 327 w 816"/>
                  <a:gd name="T11" fmla="*/ 83 h 1062"/>
                  <a:gd name="T12" fmla="*/ 335 w 816"/>
                  <a:gd name="T13" fmla="*/ 35 h 1062"/>
                  <a:gd name="T14" fmla="*/ 386 w 816"/>
                  <a:gd name="T15" fmla="*/ 6 h 1062"/>
                  <a:gd name="T16" fmla="*/ 419 w 816"/>
                  <a:gd name="T17" fmla="*/ 0 h 1062"/>
                  <a:gd name="T18" fmla="*/ 467 w 816"/>
                  <a:gd name="T19" fmla="*/ 17 h 1062"/>
                  <a:gd name="T20" fmla="*/ 504 w 816"/>
                  <a:gd name="T21" fmla="*/ 32 h 1062"/>
                  <a:gd name="T22" fmla="*/ 551 w 816"/>
                  <a:gd name="T23" fmla="*/ 58 h 1062"/>
                  <a:gd name="T24" fmla="*/ 591 w 816"/>
                  <a:gd name="T25" fmla="*/ 105 h 1062"/>
                  <a:gd name="T26" fmla="*/ 673 w 816"/>
                  <a:gd name="T27" fmla="*/ 109 h 1062"/>
                  <a:gd name="T28" fmla="*/ 749 w 816"/>
                  <a:gd name="T29" fmla="*/ 87 h 1062"/>
                  <a:gd name="T30" fmla="*/ 764 w 816"/>
                  <a:gd name="T31" fmla="*/ 43 h 1062"/>
                  <a:gd name="T32" fmla="*/ 790 w 816"/>
                  <a:gd name="T33" fmla="*/ 65 h 1062"/>
                  <a:gd name="T34" fmla="*/ 805 w 816"/>
                  <a:gd name="T35" fmla="*/ 150 h 1062"/>
                  <a:gd name="T36" fmla="*/ 786 w 816"/>
                  <a:gd name="T37" fmla="*/ 209 h 1062"/>
                  <a:gd name="T38" fmla="*/ 801 w 816"/>
                  <a:gd name="T39" fmla="*/ 249 h 1062"/>
                  <a:gd name="T40" fmla="*/ 783 w 816"/>
                  <a:gd name="T41" fmla="*/ 319 h 1062"/>
                  <a:gd name="T42" fmla="*/ 760 w 816"/>
                  <a:gd name="T43" fmla="*/ 362 h 1062"/>
                  <a:gd name="T44" fmla="*/ 771 w 816"/>
                  <a:gd name="T45" fmla="*/ 421 h 1062"/>
                  <a:gd name="T46" fmla="*/ 768 w 816"/>
                  <a:gd name="T47" fmla="*/ 461 h 1062"/>
                  <a:gd name="T48" fmla="*/ 786 w 816"/>
                  <a:gd name="T49" fmla="*/ 498 h 1062"/>
                  <a:gd name="T50" fmla="*/ 810 w 816"/>
                  <a:gd name="T51" fmla="*/ 561 h 1062"/>
                  <a:gd name="T52" fmla="*/ 782 w 816"/>
                  <a:gd name="T53" fmla="*/ 677 h 1062"/>
                  <a:gd name="T54" fmla="*/ 747 w 816"/>
                  <a:gd name="T55" fmla="*/ 770 h 1062"/>
                  <a:gd name="T56" fmla="*/ 697 w 816"/>
                  <a:gd name="T57" fmla="*/ 875 h 1062"/>
                  <a:gd name="T58" fmla="*/ 645 w 816"/>
                  <a:gd name="T59" fmla="*/ 962 h 1062"/>
                  <a:gd name="T60" fmla="*/ 583 w 816"/>
                  <a:gd name="T61" fmla="*/ 1048 h 1062"/>
                  <a:gd name="T62" fmla="*/ 526 w 816"/>
                  <a:gd name="T63" fmla="*/ 1054 h 1062"/>
                  <a:gd name="T64" fmla="*/ 518 w 816"/>
                  <a:gd name="T65" fmla="*/ 1013 h 1062"/>
                  <a:gd name="T66" fmla="*/ 511 w 816"/>
                  <a:gd name="T67" fmla="*/ 973 h 1062"/>
                  <a:gd name="T68" fmla="*/ 499 w 816"/>
                  <a:gd name="T69" fmla="*/ 940 h 1062"/>
                  <a:gd name="T70" fmla="*/ 486 w 816"/>
                  <a:gd name="T71" fmla="*/ 859 h 1062"/>
                  <a:gd name="T72" fmla="*/ 464 w 816"/>
                  <a:gd name="T73" fmla="*/ 822 h 1062"/>
                  <a:gd name="T74" fmla="*/ 459 w 816"/>
                  <a:gd name="T75" fmla="*/ 767 h 1062"/>
                  <a:gd name="T76" fmla="*/ 464 w 816"/>
                  <a:gd name="T77" fmla="*/ 726 h 1062"/>
                  <a:gd name="T78" fmla="*/ 471 w 816"/>
                  <a:gd name="T79" fmla="*/ 693 h 1062"/>
                  <a:gd name="T80" fmla="*/ 459 w 816"/>
                  <a:gd name="T81" fmla="*/ 635 h 1062"/>
                  <a:gd name="T82" fmla="*/ 379 w 816"/>
                  <a:gd name="T83" fmla="*/ 557 h 1062"/>
                  <a:gd name="T84" fmla="*/ 367 w 816"/>
                  <a:gd name="T85" fmla="*/ 498 h 1062"/>
                  <a:gd name="T86" fmla="*/ 312 w 816"/>
                  <a:gd name="T87" fmla="*/ 513 h 1062"/>
                  <a:gd name="T88" fmla="*/ 277 w 816"/>
                  <a:gd name="T89" fmla="*/ 516 h 1062"/>
                  <a:gd name="T90" fmla="*/ 238 w 816"/>
                  <a:gd name="T91" fmla="*/ 538 h 1062"/>
                  <a:gd name="T92" fmla="*/ 194 w 816"/>
                  <a:gd name="T93" fmla="*/ 553 h 1062"/>
                  <a:gd name="T94" fmla="*/ 129 w 816"/>
                  <a:gd name="T95" fmla="*/ 572 h 1062"/>
                  <a:gd name="T96" fmla="*/ 41 w 816"/>
                  <a:gd name="T97" fmla="*/ 506 h 1062"/>
                  <a:gd name="T98" fmla="*/ 22 w 816"/>
                  <a:gd name="T99" fmla="*/ 418 h 1062"/>
                  <a:gd name="T100" fmla="*/ 0 w 816"/>
                  <a:gd name="T101" fmla="*/ 377 h 1062"/>
                  <a:gd name="T102" fmla="*/ 19 w 816"/>
                  <a:gd name="T103" fmla="*/ 333 h 1062"/>
                  <a:gd name="T104" fmla="*/ 19 w 816"/>
                  <a:gd name="T105" fmla="*/ 286 h 1062"/>
                  <a:gd name="T106" fmla="*/ 51 w 816"/>
                  <a:gd name="T107" fmla="*/ 259 h 1062"/>
                  <a:gd name="T108" fmla="*/ 37 w 816"/>
                  <a:gd name="T109" fmla="*/ 234 h 1062"/>
                  <a:gd name="T110" fmla="*/ 48 w 816"/>
                  <a:gd name="T111" fmla="*/ 205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6" h="1062">
                    <a:moveTo>
                      <a:pt x="66" y="160"/>
                    </a:moveTo>
                    <a:lnTo>
                      <a:pt x="114" y="142"/>
                    </a:lnTo>
                    <a:lnTo>
                      <a:pt x="136" y="105"/>
                    </a:lnTo>
                    <a:lnTo>
                      <a:pt x="158" y="98"/>
                    </a:lnTo>
                    <a:lnTo>
                      <a:pt x="191" y="72"/>
                    </a:lnTo>
                    <a:lnTo>
                      <a:pt x="224" y="113"/>
                    </a:lnTo>
                    <a:lnTo>
                      <a:pt x="242" y="98"/>
                    </a:lnTo>
                    <a:lnTo>
                      <a:pt x="253" y="102"/>
                    </a:lnTo>
                    <a:lnTo>
                      <a:pt x="269" y="95"/>
                    </a:lnTo>
                    <a:lnTo>
                      <a:pt x="280" y="95"/>
                    </a:lnTo>
                    <a:lnTo>
                      <a:pt x="302" y="98"/>
                    </a:lnTo>
                    <a:lnTo>
                      <a:pt x="327" y="83"/>
                    </a:lnTo>
                    <a:lnTo>
                      <a:pt x="309" y="62"/>
                    </a:lnTo>
                    <a:lnTo>
                      <a:pt x="335" y="35"/>
                    </a:lnTo>
                    <a:lnTo>
                      <a:pt x="357" y="35"/>
                    </a:lnTo>
                    <a:lnTo>
                      <a:pt x="386" y="6"/>
                    </a:lnTo>
                    <a:lnTo>
                      <a:pt x="409" y="6"/>
                    </a:lnTo>
                    <a:lnTo>
                      <a:pt x="419" y="0"/>
                    </a:lnTo>
                    <a:lnTo>
                      <a:pt x="452" y="6"/>
                    </a:lnTo>
                    <a:lnTo>
                      <a:pt x="467" y="17"/>
                    </a:lnTo>
                    <a:lnTo>
                      <a:pt x="478" y="21"/>
                    </a:lnTo>
                    <a:lnTo>
                      <a:pt x="504" y="32"/>
                    </a:lnTo>
                    <a:lnTo>
                      <a:pt x="529" y="43"/>
                    </a:lnTo>
                    <a:lnTo>
                      <a:pt x="551" y="58"/>
                    </a:lnTo>
                    <a:lnTo>
                      <a:pt x="581" y="87"/>
                    </a:lnTo>
                    <a:lnTo>
                      <a:pt x="591" y="105"/>
                    </a:lnTo>
                    <a:lnTo>
                      <a:pt x="624" y="102"/>
                    </a:lnTo>
                    <a:lnTo>
                      <a:pt x="673" y="109"/>
                    </a:lnTo>
                    <a:lnTo>
                      <a:pt x="698" y="124"/>
                    </a:lnTo>
                    <a:lnTo>
                      <a:pt x="749" y="87"/>
                    </a:lnTo>
                    <a:lnTo>
                      <a:pt x="746" y="65"/>
                    </a:lnTo>
                    <a:lnTo>
                      <a:pt x="764" y="43"/>
                    </a:lnTo>
                    <a:lnTo>
                      <a:pt x="783" y="35"/>
                    </a:lnTo>
                    <a:lnTo>
                      <a:pt x="790" y="65"/>
                    </a:lnTo>
                    <a:lnTo>
                      <a:pt x="793" y="105"/>
                    </a:lnTo>
                    <a:lnTo>
                      <a:pt x="805" y="150"/>
                    </a:lnTo>
                    <a:lnTo>
                      <a:pt x="805" y="182"/>
                    </a:lnTo>
                    <a:lnTo>
                      <a:pt x="786" y="209"/>
                    </a:lnTo>
                    <a:lnTo>
                      <a:pt x="808" y="216"/>
                    </a:lnTo>
                    <a:lnTo>
                      <a:pt x="801" y="249"/>
                    </a:lnTo>
                    <a:lnTo>
                      <a:pt x="793" y="289"/>
                    </a:lnTo>
                    <a:lnTo>
                      <a:pt x="783" y="319"/>
                    </a:lnTo>
                    <a:lnTo>
                      <a:pt x="768" y="344"/>
                    </a:lnTo>
                    <a:lnTo>
                      <a:pt x="760" y="362"/>
                    </a:lnTo>
                    <a:lnTo>
                      <a:pt x="764" y="388"/>
                    </a:lnTo>
                    <a:lnTo>
                      <a:pt x="771" y="421"/>
                    </a:lnTo>
                    <a:lnTo>
                      <a:pt x="764" y="443"/>
                    </a:lnTo>
                    <a:lnTo>
                      <a:pt x="768" y="461"/>
                    </a:lnTo>
                    <a:lnTo>
                      <a:pt x="775" y="476"/>
                    </a:lnTo>
                    <a:lnTo>
                      <a:pt x="786" y="498"/>
                    </a:lnTo>
                    <a:lnTo>
                      <a:pt x="816" y="532"/>
                    </a:lnTo>
                    <a:lnTo>
                      <a:pt x="810" y="561"/>
                    </a:lnTo>
                    <a:lnTo>
                      <a:pt x="797" y="617"/>
                    </a:lnTo>
                    <a:lnTo>
                      <a:pt x="782" y="677"/>
                    </a:lnTo>
                    <a:lnTo>
                      <a:pt x="767" y="721"/>
                    </a:lnTo>
                    <a:lnTo>
                      <a:pt x="747" y="770"/>
                    </a:lnTo>
                    <a:lnTo>
                      <a:pt x="720" y="829"/>
                    </a:lnTo>
                    <a:lnTo>
                      <a:pt x="697" y="875"/>
                    </a:lnTo>
                    <a:lnTo>
                      <a:pt x="670" y="925"/>
                    </a:lnTo>
                    <a:lnTo>
                      <a:pt x="645" y="962"/>
                    </a:lnTo>
                    <a:lnTo>
                      <a:pt x="619" y="1002"/>
                    </a:lnTo>
                    <a:lnTo>
                      <a:pt x="583" y="1048"/>
                    </a:lnTo>
                    <a:lnTo>
                      <a:pt x="552" y="1062"/>
                    </a:lnTo>
                    <a:lnTo>
                      <a:pt x="526" y="1054"/>
                    </a:lnTo>
                    <a:lnTo>
                      <a:pt x="511" y="1020"/>
                    </a:lnTo>
                    <a:lnTo>
                      <a:pt x="518" y="1013"/>
                    </a:lnTo>
                    <a:lnTo>
                      <a:pt x="526" y="988"/>
                    </a:lnTo>
                    <a:lnTo>
                      <a:pt x="511" y="973"/>
                    </a:lnTo>
                    <a:lnTo>
                      <a:pt x="511" y="955"/>
                    </a:lnTo>
                    <a:lnTo>
                      <a:pt x="499" y="940"/>
                    </a:lnTo>
                    <a:lnTo>
                      <a:pt x="499" y="891"/>
                    </a:lnTo>
                    <a:lnTo>
                      <a:pt x="486" y="859"/>
                    </a:lnTo>
                    <a:lnTo>
                      <a:pt x="478" y="840"/>
                    </a:lnTo>
                    <a:lnTo>
                      <a:pt x="464" y="822"/>
                    </a:lnTo>
                    <a:lnTo>
                      <a:pt x="441" y="800"/>
                    </a:lnTo>
                    <a:lnTo>
                      <a:pt x="459" y="767"/>
                    </a:lnTo>
                    <a:lnTo>
                      <a:pt x="464" y="740"/>
                    </a:lnTo>
                    <a:lnTo>
                      <a:pt x="464" y="726"/>
                    </a:lnTo>
                    <a:lnTo>
                      <a:pt x="478" y="715"/>
                    </a:lnTo>
                    <a:lnTo>
                      <a:pt x="471" y="693"/>
                    </a:lnTo>
                    <a:lnTo>
                      <a:pt x="467" y="663"/>
                    </a:lnTo>
                    <a:lnTo>
                      <a:pt x="459" y="635"/>
                    </a:lnTo>
                    <a:lnTo>
                      <a:pt x="386" y="575"/>
                    </a:lnTo>
                    <a:lnTo>
                      <a:pt x="379" y="557"/>
                    </a:lnTo>
                    <a:lnTo>
                      <a:pt x="386" y="516"/>
                    </a:lnTo>
                    <a:lnTo>
                      <a:pt x="367" y="498"/>
                    </a:lnTo>
                    <a:lnTo>
                      <a:pt x="349" y="509"/>
                    </a:lnTo>
                    <a:lnTo>
                      <a:pt x="312" y="513"/>
                    </a:lnTo>
                    <a:lnTo>
                      <a:pt x="299" y="495"/>
                    </a:lnTo>
                    <a:lnTo>
                      <a:pt x="277" y="516"/>
                    </a:lnTo>
                    <a:lnTo>
                      <a:pt x="264" y="538"/>
                    </a:lnTo>
                    <a:lnTo>
                      <a:pt x="238" y="538"/>
                    </a:lnTo>
                    <a:lnTo>
                      <a:pt x="221" y="553"/>
                    </a:lnTo>
                    <a:lnTo>
                      <a:pt x="194" y="553"/>
                    </a:lnTo>
                    <a:lnTo>
                      <a:pt x="166" y="575"/>
                    </a:lnTo>
                    <a:lnTo>
                      <a:pt x="129" y="572"/>
                    </a:lnTo>
                    <a:lnTo>
                      <a:pt x="81" y="535"/>
                    </a:lnTo>
                    <a:lnTo>
                      <a:pt x="41" y="506"/>
                    </a:lnTo>
                    <a:lnTo>
                      <a:pt x="22" y="484"/>
                    </a:lnTo>
                    <a:lnTo>
                      <a:pt x="22" y="418"/>
                    </a:lnTo>
                    <a:lnTo>
                      <a:pt x="0" y="399"/>
                    </a:lnTo>
                    <a:lnTo>
                      <a:pt x="0" y="377"/>
                    </a:lnTo>
                    <a:lnTo>
                      <a:pt x="4" y="359"/>
                    </a:lnTo>
                    <a:lnTo>
                      <a:pt x="19" y="333"/>
                    </a:lnTo>
                    <a:lnTo>
                      <a:pt x="7" y="311"/>
                    </a:lnTo>
                    <a:lnTo>
                      <a:pt x="19" y="286"/>
                    </a:lnTo>
                    <a:lnTo>
                      <a:pt x="37" y="274"/>
                    </a:lnTo>
                    <a:lnTo>
                      <a:pt x="51" y="259"/>
                    </a:lnTo>
                    <a:lnTo>
                      <a:pt x="51" y="245"/>
                    </a:lnTo>
                    <a:lnTo>
                      <a:pt x="37" y="234"/>
                    </a:lnTo>
                    <a:lnTo>
                      <a:pt x="37" y="216"/>
                    </a:lnTo>
                    <a:lnTo>
                      <a:pt x="48" y="205"/>
                    </a:lnTo>
                    <a:lnTo>
                      <a:pt x="66" y="160"/>
                    </a:lnTo>
                    <a:close/>
                  </a:path>
                </a:pathLst>
              </a:custGeom>
              <a:solidFill>
                <a:srgbClr val="00FFCC"/>
              </a:solidFill>
              <a:ln w="3175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55805" name="Group 157"/>
              <p:cNvGrpSpPr>
                <a:grpSpLocks noChangeAspect="1"/>
              </p:cNvGrpSpPr>
              <p:nvPr/>
            </p:nvGrpSpPr>
            <p:grpSpPr bwMode="auto">
              <a:xfrm>
                <a:off x="1876" y="1955"/>
                <a:ext cx="46" cy="113"/>
                <a:chOff x="1876" y="1955"/>
                <a:chExt cx="46" cy="113"/>
              </a:xfrm>
            </p:grpSpPr>
            <p:sp>
              <p:nvSpPr>
                <p:cNvPr id="155806" name="Freeform 158"/>
                <p:cNvSpPr>
                  <a:spLocks noChangeAspect="1"/>
                </p:cNvSpPr>
                <p:nvPr/>
              </p:nvSpPr>
              <p:spPr bwMode="auto">
                <a:xfrm>
                  <a:off x="1876" y="1955"/>
                  <a:ext cx="19" cy="31"/>
                </a:xfrm>
                <a:custGeom>
                  <a:avLst/>
                  <a:gdLst>
                    <a:gd name="T0" fmla="*/ 26 w 37"/>
                    <a:gd name="T1" fmla="*/ 0 h 63"/>
                    <a:gd name="T2" fmla="*/ 0 w 37"/>
                    <a:gd name="T3" fmla="*/ 18 h 63"/>
                    <a:gd name="T4" fmla="*/ 11 w 37"/>
                    <a:gd name="T5" fmla="*/ 44 h 63"/>
                    <a:gd name="T6" fmla="*/ 19 w 37"/>
                    <a:gd name="T7" fmla="*/ 63 h 63"/>
                    <a:gd name="T8" fmla="*/ 37 w 37"/>
                    <a:gd name="T9" fmla="*/ 48 h 63"/>
                    <a:gd name="T10" fmla="*/ 26 w 37"/>
                    <a:gd name="T11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63">
                      <a:moveTo>
                        <a:pt x="26" y="0"/>
                      </a:moveTo>
                      <a:lnTo>
                        <a:pt x="0" y="18"/>
                      </a:lnTo>
                      <a:lnTo>
                        <a:pt x="11" y="44"/>
                      </a:lnTo>
                      <a:lnTo>
                        <a:pt x="19" y="63"/>
                      </a:lnTo>
                      <a:lnTo>
                        <a:pt x="37" y="4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807" name="Freeform 159"/>
                <p:cNvSpPr>
                  <a:spLocks noChangeAspect="1"/>
                </p:cNvSpPr>
                <p:nvPr/>
              </p:nvSpPr>
              <p:spPr bwMode="auto">
                <a:xfrm>
                  <a:off x="1908" y="2036"/>
                  <a:ext cx="14" cy="32"/>
                </a:xfrm>
                <a:custGeom>
                  <a:avLst/>
                  <a:gdLst>
                    <a:gd name="T0" fmla="*/ 19 w 30"/>
                    <a:gd name="T1" fmla="*/ 0 h 65"/>
                    <a:gd name="T2" fmla="*/ 0 w 30"/>
                    <a:gd name="T3" fmla="*/ 13 h 65"/>
                    <a:gd name="T4" fmla="*/ 4 w 30"/>
                    <a:gd name="T5" fmla="*/ 34 h 65"/>
                    <a:gd name="T6" fmla="*/ 7 w 30"/>
                    <a:gd name="T7" fmla="*/ 61 h 65"/>
                    <a:gd name="T8" fmla="*/ 30 w 30"/>
                    <a:gd name="T9" fmla="*/ 65 h 65"/>
                    <a:gd name="T10" fmla="*/ 30 w 30"/>
                    <a:gd name="T11" fmla="*/ 43 h 65"/>
                    <a:gd name="T12" fmla="*/ 19 w 30"/>
                    <a:gd name="T1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65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4" y="34"/>
                      </a:lnTo>
                      <a:lnTo>
                        <a:pt x="7" y="61"/>
                      </a:lnTo>
                      <a:lnTo>
                        <a:pt x="30" y="65"/>
                      </a:lnTo>
                      <a:lnTo>
                        <a:pt x="30" y="4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55808" name="Freeform 160"/>
              <p:cNvSpPr>
                <a:spLocks noChangeAspect="1"/>
              </p:cNvSpPr>
              <p:nvPr/>
            </p:nvSpPr>
            <p:spPr bwMode="auto">
              <a:xfrm>
                <a:off x="1204" y="1342"/>
                <a:ext cx="708" cy="501"/>
              </a:xfrm>
              <a:custGeom>
                <a:avLst/>
                <a:gdLst>
                  <a:gd name="T0" fmla="*/ 740 w 1415"/>
                  <a:gd name="T1" fmla="*/ 999 h 1002"/>
                  <a:gd name="T2" fmla="*/ 784 w 1415"/>
                  <a:gd name="T3" fmla="*/ 903 h 1002"/>
                  <a:gd name="T4" fmla="*/ 816 w 1415"/>
                  <a:gd name="T5" fmla="*/ 854 h 1002"/>
                  <a:gd name="T6" fmla="*/ 922 w 1415"/>
                  <a:gd name="T7" fmla="*/ 829 h 1002"/>
                  <a:gd name="T8" fmla="*/ 849 w 1415"/>
                  <a:gd name="T9" fmla="*/ 788 h 1002"/>
                  <a:gd name="T10" fmla="*/ 945 w 1415"/>
                  <a:gd name="T11" fmla="*/ 819 h 1002"/>
                  <a:gd name="T12" fmla="*/ 960 w 1415"/>
                  <a:gd name="T13" fmla="*/ 771 h 1002"/>
                  <a:gd name="T14" fmla="*/ 1001 w 1415"/>
                  <a:gd name="T15" fmla="*/ 780 h 1002"/>
                  <a:gd name="T16" fmla="*/ 1053 w 1415"/>
                  <a:gd name="T17" fmla="*/ 756 h 1002"/>
                  <a:gd name="T18" fmla="*/ 1101 w 1415"/>
                  <a:gd name="T19" fmla="*/ 755 h 1002"/>
                  <a:gd name="T20" fmla="*/ 1123 w 1415"/>
                  <a:gd name="T21" fmla="*/ 825 h 1002"/>
                  <a:gd name="T22" fmla="*/ 1235 w 1415"/>
                  <a:gd name="T23" fmla="*/ 847 h 1002"/>
                  <a:gd name="T24" fmla="*/ 1332 w 1415"/>
                  <a:gd name="T25" fmla="*/ 899 h 1002"/>
                  <a:gd name="T26" fmla="*/ 1411 w 1415"/>
                  <a:gd name="T27" fmla="*/ 841 h 1002"/>
                  <a:gd name="T28" fmla="*/ 1406 w 1415"/>
                  <a:gd name="T29" fmla="*/ 679 h 1002"/>
                  <a:gd name="T30" fmla="*/ 1356 w 1415"/>
                  <a:gd name="T31" fmla="*/ 614 h 1002"/>
                  <a:gd name="T32" fmla="*/ 1317 w 1415"/>
                  <a:gd name="T33" fmla="*/ 661 h 1002"/>
                  <a:gd name="T34" fmla="*/ 1272 w 1415"/>
                  <a:gd name="T35" fmla="*/ 682 h 1002"/>
                  <a:gd name="T36" fmla="*/ 1238 w 1415"/>
                  <a:gd name="T37" fmla="*/ 655 h 1002"/>
                  <a:gd name="T38" fmla="*/ 1301 w 1415"/>
                  <a:gd name="T39" fmla="*/ 614 h 1002"/>
                  <a:gd name="T40" fmla="*/ 1298 w 1415"/>
                  <a:gd name="T41" fmla="*/ 469 h 1002"/>
                  <a:gd name="T42" fmla="*/ 1080 w 1415"/>
                  <a:gd name="T43" fmla="*/ 243 h 1002"/>
                  <a:gd name="T44" fmla="*/ 832 w 1415"/>
                  <a:gd name="T45" fmla="*/ 95 h 1002"/>
                  <a:gd name="T46" fmla="*/ 442 w 1415"/>
                  <a:gd name="T47" fmla="*/ 1 h 1002"/>
                  <a:gd name="T48" fmla="*/ 205 w 1415"/>
                  <a:gd name="T49" fmla="*/ 27 h 1002"/>
                  <a:gd name="T50" fmla="*/ 103 w 1415"/>
                  <a:gd name="T51" fmla="*/ 94 h 1002"/>
                  <a:gd name="T52" fmla="*/ 36 w 1415"/>
                  <a:gd name="T53" fmla="*/ 52 h 1002"/>
                  <a:gd name="T54" fmla="*/ 23 w 1415"/>
                  <a:gd name="T55" fmla="*/ 142 h 1002"/>
                  <a:gd name="T56" fmla="*/ 17 w 1415"/>
                  <a:gd name="T57" fmla="*/ 240 h 1002"/>
                  <a:gd name="T58" fmla="*/ 89 w 1415"/>
                  <a:gd name="T59" fmla="*/ 242 h 1002"/>
                  <a:gd name="T60" fmla="*/ 189 w 1415"/>
                  <a:gd name="T61" fmla="*/ 186 h 1002"/>
                  <a:gd name="T62" fmla="*/ 281 w 1415"/>
                  <a:gd name="T63" fmla="*/ 189 h 1002"/>
                  <a:gd name="T64" fmla="*/ 366 w 1415"/>
                  <a:gd name="T65" fmla="*/ 188 h 1002"/>
                  <a:gd name="T66" fmla="*/ 451 w 1415"/>
                  <a:gd name="T67" fmla="*/ 211 h 1002"/>
                  <a:gd name="T68" fmla="*/ 448 w 1415"/>
                  <a:gd name="T69" fmla="*/ 269 h 1002"/>
                  <a:gd name="T70" fmla="*/ 581 w 1415"/>
                  <a:gd name="T71" fmla="*/ 264 h 1002"/>
                  <a:gd name="T72" fmla="*/ 633 w 1415"/>
                  <a:gd name="T73" fmla="*/ 275 h 1002"/>
                  <a:gd name="T74" fmla="*/ 618 w 1415"/>
                  <a:gd name="T75" fmla="*/ 309 h 1002"/>
                  <a:gd name="T76" fmla="*/ 640 w 1415"/>
                  <a:gd name="T77" fmla="*/ 366 h 1002"/>
                  <a:gd name="T78" fmla="*/ 677 w 1415"/>
                  <a:gd name="T79" fmla="*/ 438 h 1002"/>
                  <a:gd name="T80" fmla="*/ 684 w 1415"/>
                  <a:gd name="T81" fmla="*/ 491 h 1002"/>
                  <a:gd name="T82" fmla="*/ 662 w 1415"/>
                  <a:gd name="T83" fmla="*/ 461 h 1002"/>
                  <a:gd name="T84" fmla="*/ 610 w 1415"/>
                  <a:gd name="T85" fmla="*/ 512 h 1002"/>
                  <a:gd name="T86" fmla="*/ 634 w 1415"/>
                  <a:gd name="T87" fmla="*/ 591 h 1002"/>
                  <a:gd name="T88" fmla="*/ 666 w 1415"/>
                  <a:gd name="T89" fmla="*/ 685 h 1002"/>
                  <a:gd name="T90" fmla="*/ 735 w 1415"/>
                  <a:gd name="T91" fmla="*/ 679 h 1002"/>
                  <a:gd name="T92" fmla="*/ 708 w 1415"/>
                  <a:gd name="T93" fmla="*/ 608 h 1002"/>
                  <a:gd name="T94" fmla="*/ 678 w 1415"/>
                  <a:gd name="T95" fmla="*/ 542 h 1002"/>
                  <a:gd name="T96" fmla="*/ 729 w 1415"/>
                  <a:gd name="T97" fmla="*/ 587 h 1002"/>
                  <a:gd name="T98" fmla="*/ 754 w 1415"/>
                  <a:gd name="T99" fmla="*/ 591 h 1002"/>
                  <a:gd name="T100" fmla="*/ 781 w 1415"/>
                  <a:gd name="T101" fmla="*/ 648 h 1002"/>
                  <a:gd name="T102" fmla="*/ 747 w 1415"/>
                  <a:gd name="T103" fmla="*/ 713 h 1002"/>
                  <a:gd name="T104" fmla="*/ 702 w 1415"/>
                  <a:gd name="T105" fmla="*/ 690 h 1002"/>
                  <a:gd name="T106" fmla="*/ 726 w 1415"/>
                  <a:gd name="T107" fmla="*/ 731 h 1002"/>
                  <a:gd name="T108" fmla="*/ 702 w 1415"/>
                  <a:gd name="T109" fmla="*/ 830 h 1002"/>
                  <a:gd name="T110" fmla="*/ 736 w 1415"/>
                  <a:gd name="T111" fmla="*/ 885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15" h="1002">
                    <a:moveTo>
                      <a:pt x="688" y="933"/>
                    </a:moveTo>
                    <a:lnTo>
                      <a:pt x="708" y="961"/>
                    </a:lnTo>
                    <a:lnTo>
                      <a:pt x="700" y="977"/>
                    </a:lnTo>
                    <a:lnTo>
                      <a:pt x="710" y="990"/>
                    </a:lnTo>
                    <a:lnTo>
                      <a:pt x="721" y="1002"/>
                    </a:lnTo>
                    <a:lnTo>
                      <a:pt x="740" y="999"/>
                    </a:lnTo>
                    <a:lnTo>
                      <a:pt x="758" y="977"/>
                    </a:lnTo>
                    <a:lnTo>
                      <a:pt x="781" y="962"/>
                    </a:lnTo>
                    <a:lnTo>
                      <a:pt x="791" y="950"/>
                    </a:lnTo>
                    <a:lnTo>
                      <a:pt x="787" y="935"/>
                    </a:lnTo>
                    <a:lnTo>
                      <a:pt x="784" y="920"/>
                    </a:lnTo>
                    <a:lnTo>
                      <a:pt x="784" y="903"/>
                    </a:lnTo>
                    <a:lnTo>
                      <a:pt x="795" y="896"/>
                    </a:lnTo>
                    <a:lnTo>
                      <a:pt x="795" y="880"/>
                    </a:lnTo>
                    <a:lnTo>
                      <a:pt x="791" y="870"/>
                    </a:lnTo>
                    <a:lnTo>
                      <a:pt x="798" y="862"/>
                    </a:lnTo>
                    <a:lnTo>
                      <a:pt x="812" y="863"/>
                    </a:lnTo>
                    <a:lnTo>
                      <a:pt x="816" y="854"/>
                    </a:lnTo>
                    <a:lnTo>
                      <a:pt x="816" y="843"/>
                    </a:lnTo>
                    <a:lnTo>
                      <a:pt x="821" y="833"/>
                    </a:lnTo>
                    <a:lnTo>
                      <a:pt x="852" y="838"/>
                    </a:lnTo>
                    <a:lnTo>
                      <a:pt x="864" y="847"/>
                    </a:lnTo>
                    <a:lnTo>
                      <a:pt x="920" y="841"/>
                    </a:lnTo>
                    <a:lnTo>
                      <a:pt x="922" y="829"/>
                    </a:lnTo>
                    <a:lnTo>
                      <a:pt x="905" y="815"/>
                    </a:lnTo>
                    <a:lnTo>
                      <a:pt x="867" y="817"/>
                    </a:lnTo>
                    <a:lnTo>
                      <a:pt x="849" y="815"/>
                    </a:lnTo>
                    <a:lnTo>
                      <a:pt x="843" y="808"/>
                    </a:lnTo>
                    <a:lnTo>
                      <a:pt x="843" y="795"/>
                    </a:lnTo>
                    <a:lnTo>
                      <a:pt x="849" y="788"/>
                    </a:lnTo>
                    <a:lnTo>
                      <a:pt x="864" y="800"/>
                    </a:lnTo>
                    <a:lnTo>
                      <a:pt x="886" y="800"/>
                    </a:lnTo>
                    <a:lnTo>
                      <a:pt x="900" y="801"/>
                    </a:lnTo>
                    <a:lnTo>
                      <a:pt x="915" y="801"/>
                    </a:lnTo>
                    <a:lnTo>
                      <a:pt x="926" y="810"/>
                    </a:lnTo>
                    <a:lnTo>
                      <a:pt x="945" y="819"/>
                    </a:lnTo>
                    <a:lnTo>
                      <a:pt x="961" y="822"/>
                    </a:lnTo>
                    <a:lnTo>
                      <a:pt x="961" y="807"/>
                    </a:lnTo>
                    <a:lnTo>
                      <a:pt x="973" y="801"/>
                    </a:lnTo>
                    <a:lnTo>
                      <a:pt x="968" y="790"/>
                    </a:lnTo>
                    <a:lnTo>
                      <a:pt x="958" y="780"/>
                    </a:lnTo>
                    <a:lnTo>
                      <a:pt x="960" y="771"/>
                    </a:lnTo>
                    <a:lnTo>
                      <a:pt x="965" y="763"/>
                    </a:lnTo>
                    <a:lnTo>
                      <a:pt x="978" y="746"/>
                    </a:lnTo>
                    <a:lnTo>
                      <a:pt x="986" y="756"/>
                    </a:lnTo>
                    <a:lnTo>
                      <a:pt x="979" y="771"/>
                    </a:lnTo>
                    <a:lnTo>
                      <a:pt x="990" y="777"/>
                    </a:lnTo>
                    <a:lnTo>
                      <a:pt x="1001" y="780"/>
                    </a:lnTo>
                    <a:lnTo>
                      <a:pt x="1012" y="788"/>
                    </a:lnTo>
                    <a:lnTo>
                      <a:pt x="1028" y="788"/>
                    </a:lnTo>
                    <a:lnTo>
                      <a:pt x="1042" y="785"/>
                    </a:lnTo>
                    <a:lnTo>
                      <a:pt x="1046" y="775"/>
                    </a:lnTo>
                    <a:lnTo>
                      <a:pt x="1046" y="764"/>
                    </a:lnTo>
                    <a:lnTo>
                      <a:pt x="1053" y="756"/>
                    </a:lnTo>
                    <a:lnTo>
                      <a:pt x="1068" y="748"/>
                    </a:lnTo>
                    <a:lnTo>
                      <a:pt x="1074" y="740"/>
                    </a:lnTo>
                    <a:lnTo>
                      <a:pt x="1071" y="730"/>
                    </a:lnTo>
                    <a:lnTo>
                      <a:pt x="1076" y="719"/>
                    </a:lnTo>
                    <a:lnTo>
                      <a:pt x="1092" y="740"/>
                    </a:lnTo>
                    <a:lnTo>
                      <a:pt x="1101" y="755"/>
                    </a:lnTo>
                    <a:lnTo>
                      <a:pt x="1104" y="761"/>
                    </a:lnTo>
                    <a:lnTo>
                      <a:pt x="1111" y="775"/>
                    </a:lnTo>
                    <a:lnTo>
                      <a:pt x="1118" y="786"/>
                    </a:lnTo>
                    <a:lnTo>
                      <a:pt x="1117" y="800"/>
                    </a:lnTo>
                    <a:lnTo>
                      <a:pt x="1116" y="811"/>
                    </a:lnTo>
                    <a:lnTo>
                      <a:pt x="1123" y="825"/>
                    </a:lnTo>
                    <a:lnTo>
                      <a:pt x="1137" y="833"/>
                    </a:lnTo>
                    <a:lnTo>
                      <a:pt x="1150" y="833"/>
                    </a:lnTo>
                    <a:lnTo>
                      <a:pt x="1166" y="830"/>
                    </a:lnTo>
                    <a:lnTo>
                      <a:pt x="1192" y="833"/>
                    </a:lnTo>
                    <a:lnTo>
                      <a:pt x="1220" y="850"/>
                    </a:lnTo>
                    <a:lnTo>
                      <a:pt x="1235" y="847"/>
                    </a:lnTo>
                    <a:lnTo>
                      <a:pt x="1247" y="861"/>
                    </a:lnTo>
                    <a:lnTo>
                      <a:pt x="1257" y="870"/>
                    </a:lnTo>
                    <a:lnTo>
                      <a:pt x="1280" y="880"/>
                    </a:lnTo>
                    <a:lnTo>
                      <a:pt x="1295" y="879"/>
                    </a:lnTo>
                    <a:lnTo>
                      <a:pt x="1313" y="884"/>
                    </a:lnTo>
                    <a:lnTo>
                      <a:pt x="1332" y="899"/>
                    </a:lnTo>
                    <a:lnTo>
                      <a:pt x="1357" y="924"/>
                    </a:lnTo>
                    <a:lnTo>
                      <a:pt x="1379" y="941"/>
                    </a:lnTo>
                    <a:lnTo>
                      <a:pt x="1390" y="919"/>
                    </a:lnTo>
                    <a:lnTo>
                      <a:pt x="1396" y="900"/>
                    </a:lnTo>
                    <a:lnTo>
                      <a:pt x="1406" y="876"/>
                    </a:lnTo>
                    <a:lnTo>
                      <a:pt x="1411" y="841"/>
                    </a:lnTo>
                    <a:lnTo>
                      <a:pt x="1415" y="803"/>
                    </a:lnTo>
                    <a:lnTo>
                      <a:pt x="1409" y="796"/>
                    </a:lnTo>
                    <a:lnTo>
                      <a:pt x="1413" y="752"/>
                    </a:lnTo>
                    <a:lnTo>
                      <a:pt x="1412" y="723"/>
                    </a:lnTo>
                    <a:lnTo>
                      <a:pt x="1406" y="705"/>
                    </a:lnTo>
                    <a:lnTo>
                      <a:pt x="1406" y="679"/>
                    </a:lnTo>
                    <a:lnTo>
                      <a:pt x="1394" y="667"/>
                    </a:lnTo>
                    <a:lnTo>
                      <a:pt x="1388" y="656"/>
                    </a:lnTo>
                    <a:lnTo>
                      <a:pt x="1381" y="638"/>
                    </a:lnTo>
                    <a:lnTo>
                      <a:pt x="1381" y="625"/>
                    </a:lnTo>
                    <a:lnTo>
                      <a:pt x="1372" y="614"/>
                    </a:lnTo>
                    <a:lnTo>
                      <a:pt x="1356" y="614"/>
                    </a:lnTo>
                    <a:lnTo>
                      <a:pt x="1344" y="614"/>
                    </a:lnTo>
                    <a:lnTo>
                      <a:pt x="1337" y="626"/>
                    </a:lnTo>
                    <a:lnTo>
                      <a:pt x="1327" y="628"/>
                    </a:lnTo>
                    <a:lnTo>
                      <a:pt x="1312" y="628"/>
                    </a:lnTo>
                    <a:lnTo>
                      <a:pt x="1312" y="648"/>
                    </a:lnTo>
                    <a:lnTo>
                      <a:pt x="1317" y="661"/>
                    </a:lnTo>
                    <a:lnTo>
                      <a:pt x="1314" y="673"/>
                    </a:lnTo>
                    <a:lnTo>
                      <a:pt x="1311" y="686"/>
                    </a:lnTo>
                    <a:lnTo>
                      <a:pt x="1298" y="691"/>
                    </a:lnTo>
                    <a:lnTo>
                      <a:pt x="1288" y="690"/>
                    </a:lnTo>
                    <a:lnTo>
                      <a:pt x="1279" y="685"/>
                    </a:lnTo>
                    <a:lnTo>
                      <a:pt x="1272" y="682"/>
                    </a:lnTo>
                    <a:lnTo>
                      <a:pt x="1264" y="682"/>
                    </a:lnTo>
                    <a:lnTo>
                      <a:pt x="1254" y="680"/>
                    </a:lnTo>
                    <a:lnTo>
                      <a:pt x="1242" y="679"/>
                    </a:lnTo>
                    <a:lnTo>
                      <a:pt x="1232" y="678"/>
                    </a:lnTo>
                    <a:lnTo>
                      <a:pt x="1224" y="664"/>
                    </a:lnTo>
                    <a:lnTo>
                      <a:pt x="1238" y="655"/>
                    </a:lnTo>
                    <a:lnTo>
                      <a:pt x="1247" y="654"/>
                    </a:lnTo>
                    <a:lnTo>
                      <a:pt x="1252" y="657"/>
                    </a:lnTo>
                    <a:lnTo>
                      <a:pt x="1261" y="656"/>
                    </a:lnTo>
                    <a:lnTo>
                      <a:pt x="1280" y="646"/>
                    </a:lnTo>
                    <a:lnTo>
                      <a:pt x="1289" y="630"/>
                    </a:lnTo>
                    <a:lnTo>
                      <a:pt x="1301" y="614"/>
                    </a:lnTo>
                    <a:lnTo>
                      <a:pt x="1312" y="598"/>
                    </a:lnTo>
                    <a:lnTo>
                      <a:pt x="1319" y="586"/>
                    </a:lnTo>
                    <a:lnTo>
                      <a:pt x="1331" y="574"/>
                    </a:lnTo>
                    <a:lnTo>
                      <a:pt x="1332" y="560"/>
                    </a:lnTo>
                    <a:lnTo>
                      <a:pt x="1342" y="529"/>
                    </a:lnTo>
                    <a:lnTo>
                      <a:pt x="1298" y="469"/>
                    </a:lnTo>
                    <a:lnTo>
                      <a:pt x="1257" y="414"/>
                    </a:lnTo>
                    <a:lnTo>
                      <a:pt x="1216" y="367"/>
                    </a:lnTo>
                    <a:lnTo>
                      <a:pt x="1174" y="326"/>
                    </a:lnTo>
                    <a:lnTo>
                      <a:pt x="1142" y="295"/>
                    </a:lnTo>
                    <a:lnTo>
                      <a:pt x="1116" y="271"/>
                    </a:lnTo>
                    <a:lnTo>
                      <a:pt x="1080" y="243"/>
                    </a:lnTo>
                    <a:lnTo>
                      <a:pt x="1044" y="215"/>
                    </a:lnTo>
                    <a:lnTo>
                      <a:pt x="997" y="181"/>
                    </a:lnTo>
                    <a:lnTo>
                      <a:pt x="958" y="156"/>
                    </a:lnTo>
                    <a:lnTo>
                      <a:pt x="920" y="136"/>
                    </a:lnTo>
                    <a:lnTo>
                      <a:pt x="880" y="117"/>
                    </a:lnTo>
                    <a:lnTo>
                      <a:pt x="832" y="95"/>
                    </a:lnTo>
                    <a:lnTo>
                      <a:pt x="765" y="67"/>
                    </a:lnTo>
                    <a:lnTo>
                      <a:pt x="693" y="43"/>
                    </a:lnTo>
                    <a:lnTo>
                      <a:pt x="630" y="27"/>
                    </a:lnTo>
                    <a:lnTo>
                      <a:pt x="585" y="19"/>
                    </a:lnTo>
                    <a:lnTo>
                      <a:pt x="521" y="8"/>
                    </a:lnTo>
                    <a:lnTo>
                      <a:pt x="442" y="1"/>
                    </a:lnTo>
                    <a:lnTo>
                      <a:pt x="340" y="0"/>
                    </a:lnTo>
                    <a:lnTo>
                      <a:pt x="260" y="5"/>
                    </a:lnTo>
                    <a:lnTo>
                      <a:pt x="252" y="19"/>
                    </a:lnTo>
                    <a:lnTo>
                      <a:pt x="236" y="23"/>
                    </a:lnTo>
                    <a:lnTo>
                      <a:pt x="226" y="27"/>
                    </a:lnTo>
                    <a:lnTo>
                      <a:pt x="205" y="27"/>
                    </a:lnTo>
                    <a:lnTo>
                      <a:pt x="184" y="35"/>
                    </a:lnTo>
                    <a:lnTo>
                      <a:pt x="157" y="39"/>
                    </a:lnTo>
                    <a:lnTo>
                      <a:pt x="139" y="59"/>
                    </a:lnTo>
                    <a:lnTo>
                      <a:pt x="136" y="75"/>
                    </a:lnTo>
                    <a:lnTo>
                      <a:pt x="121" y="95"/>
                    </a:lnTo>
                    <a:lnTo>
                      <a:pt x="103" y="94"/>
                    </a:lnTo>
                    <a:lnTo>
                      <a:pt x="86" y="110"/>
                    </a:lnTo>
                    <a:lnTo>
                      <a:pt x="86" y="87"/>
                    </a:lnTo>
                    <a:lnTo>
                      <a:pt x="101" y="50"/>
                    </a:lnTo>
                    <a:lnTo>
                      <a:pt x="103" y="33"/>
                    </a:lnTo>
                    <a:lnTo>
                      <a:pt x="65" y="44"/>
                    </a:lnTo>
                    <a:lnTo>
                      <a:pt x="36" y="52"/>
                    </a:lnTo>
                    <a:lnTo>
                      <a:pt x="38" y="66"/>
                    </a:lnTo>
                    <a:lnTo>
                      <a:pt x="61" y="83"/>
                    </a:lnTo>
                    <a:lnTo>
                      <a:pt x="58" y="95"/>
                    </a:lnTo>
                    <a:lnTo>
                      <a:pt x="54" y="112"/>
                    </a:lnTo>
                    <a:lnTo>
                      <a:pt x="41" y="126"/>
                    </a:lnTo>
                    <a:lnTo>
                      <a:pt x="23" y="142"/>
                    </a:lnTo>
                    <a:lnTo>
                      <a:pt x="21" y="165"/>
                    </a:lnTo>
                    <a:lnTo>
                      <a:pt x="12" y="188"/>
                    </a:lnTo>
                    <a:lnTo>
                      <a:pt x="14" y="205"/>
                    </a:lnTo>
                    <a:lnTo>
                      <a:pt x="38" y="202"/>
                    </a:lnTo>
                    <a:lnTo>
                      <a:pt x="36" y="230"/>
                    </a:lnTo>
                    <a:lnTo>
                      <a:pt x="17" y="240"/>
                    </a:lnTo>
                    <a:lnTo>
                      <a:pt x="0" y="257"/>
                    </a:lnTo>
                    <a:lnTo>
                      <a:pt x="20" y="276"/>
                    </a:lnTo>
                    <a:lnTo>
                      <a:pt x="42" y="255"/>
                    </a:lnTo>
                    <a:lnTo>
                      <a:pt x="54" y="253"/>
                    </a:lnTo>
                    <a:lnTo>
                      <a:pt x="74" y="249"/>
                    </a:lnTo>
                    <a:lnTo>
                      <a:pt x="89" y="242"/>
                    </a:lnTo>
                    <a:lnTo>
                      <a:pt x="103" y="240"/>
                    </a:lnTo>
                    <a:lnTo>
                      <a:pt x="121" y="225"/>
                    </a:lnTo>
                    <a:lnTo>
                      <a:pt x="137" y="201"/>
                    </a:lnTo>
                    <a:lnTo>
                      <a:pt x="153" y="197"/>
                    </a:lnTo>
                    <a:lnTo>
                      <a:pt x="168" y="190"/>
                    </a:lnTo>
                    <a:lnTo>
                      <a:pt x="189" y="186"/>
                    </a:lnTo>
                    <a:lnTo>
                      <a:pt x="196" y="190"/>
                    </a:lnTo>
                    <a:lnTo>
                      <a:pt x="210" y="188"/>
                    </a:lnTo>
                    <a:lnTo>
                      <a:pt x="220" y="183"/>
                    </a:lnTo>
                    <a:lnTo>
                      <a:pt x="246" y="182"/>
                    </a:lnTo>
                    <a:lnTo>
                      <a:pt x="254" y="187"/>
                    </a:lnTo>
                    <a:lnTo>
                      <a:pt x="281" y="189"/>
                    </a:lnTo>
                    <a:lnTo>
                      <a:pt x="299" y="183"/>
                    </a:lnTo>
                    <a:lnTo>
                      <a:pt x="313" y="169"/>
                    </a:lnTo>
                    <a:lnTo>
                      <a:pt x="337" y="172"/>
                    </a:lnTo>
                    <a:lnTo>
                      <a:pt x="357" y="169"/>
                    </a:lnTo>
                    <a:lnTo>
                      <a:pt x="368" y="169"/>
                    </a:lnTo>
                    <a:lnTo>
                      <a:pt x="366" y="188"/>
                    </a:lnTo>
                    <a:lnTo>
                      <a:pt x="374" y="194"/>
                    </a:lnTo>
                    <a:lnTo>
                      <a:pt x="386" y="201"/>
                    </a:lnTo>
                    <a:lnTo>
                      <a:pt x="400" y="192"/>
                    </a:lnTo>
                    <a:lnTo>
                      <a:pt x="416" y="198"/>
                    </a:lnTo>
                    <a:lnTo>
                      <a:pt x="432" y="207"/>
                    </a:lnTo>
                    <a:lnTo>
                      <a:pt x="451" y="211"/>
                    </a:lnTo>
                    <a:lnTo>
                      <a:pt x="481" y="215"/>
                    </a:lnTo>
                    <a:lnTo>
                      <a:pt x="446" y="220"/>
                    </a:lnTo>
                    <a:lnTo>
                      <a:pt x="432" y="225"/>
                    </a:lnTo>
                    <a:lnTo>
                      <a:pt x="425" y="232"/>
                    </a:lnTo>
                    <a:lnTo>
                      <a:pt x="437" y="256"/>
                    </a:lnTo>
                    <a:lnTo>
                      <a:pt x="448" y="269"/>
                    </a:lnTo>
                    <a:lnTo>
                      <a:pt x="472" y="266"/>
                    </a:lnTo>
                    <a:lnTo>
                      <a:pt x="490" y="271"/>
                    </a:lnTo>
                    <a:lnTo>
                      <a:pt x="511" y="281"/>
                    </a:lnTo>
                    <a:lnTo>
                      <a:pt x="534" y="282"/>
                    </a:lnTo>
                    <a:lnTo>
                      <a:pt x="548" y="284"/>
                    </a:lnTo>
                    <a:lnTo>
                      <a:pt x="581" y="264"/>
                    </a:lnTo>
                    <a:lnTo>
                      <a:pt x="588" y="265"/>
                    </a:lnTo>
                    <a:lnTo>
                      <a:pt x="571" y="282"/>
                    </a:lnTo>
                    <a:lnTo>
                      <a:pt x="590" y="304"/>
                    </a:lnTo>
                    <a:lnTo>
                      <a:pt x="626" y="295"/>
                    </a:lnTo>
                    <a:lnTo>
                      <a:pt x="633" y="291"/>
                    </a:lnTo>
                    <a:lnTo>
                      <a:pt x="633" y="275"/>
                    </a:lnTo>
                    <a:lnTo>
                      <a:pt x="646" y="282"/>
                    </a:lnTo>
                    <a:lnTo>
                      <a:pt x="671" y="300"/>
                    </a:lnTo>
                    <a:lnTo>
                      <a:pt x="646" y="296"/>
                    </a:lnTo>
                    <a:lnTo>
                      <a:pt x="640" y="302"/>
                    </a:lnTo>
                    <a:lnTo>
                      <a:pt x="630" y="305"/>
                    </a:lnTo>
                    <a:lnTo>
                      <a:pt x="618" y="309"/>
                    </a:lnTo>
                    <a:lnTo>
                      <a:pt x="604" y="310"/>
                    </a:lnTo>
                    <a:lnTo>
                      <a:pt x="588" y="322"/>
                    </a:lnTo>
                    <a:lnTo>
                      <a:pt x="604" y="329"/>
                    </a:lnTo>
                    <a:lnTo>
                      <a:pt x="650" y="328"/>
                    </a:lnTo>
                    <a:lnTo>
                      <a:pt x="645" y="345"/>
                    </a:lnTo>
                    <a:lnTo>
                      <a:pt x="640" y="366"/>
                    </a:lnTo>
                    <a:lnTo>
                      <a:pt x="654" y="368"/>
                    </a:lnTo>
                    <a:lnTo>
                      <a:pt x="664" y="377"/>
                    </a:lnTo>
                    <a:lnTo>
                      <a:pt x="670" y="400"/>
                    </a:lnTo>
                    <a:lnTo>
                      <a:pt x="678" y="411"/>
                    </a:lnTo>
                    <a:lnTo>
                      <a:pt x="677" y="422"/>
                    </a:lnTo>
                    <a:lnTo>
                      <a:pt x="677" y="438"/>
                    </a:lnTo>
                    <a:lnTo>
                      <a:pt x="720" y="476"/>
                    </a:lnTo>
                    <a:lnTo>
                      <a:pt x="717" y="491"/>
                    </a:lnTo>
                    <a:lnTo>
                      <a:pt x="711" y="497"/>
                    </a:lnTo>
                    <a:lnTo>
                      <a:pt x="702" y="493"/>
                    </a:lnTo>
                    <a:lnTo>
                      <a:pt x="693" y="490"/>
                    </a:lnTo>
                    <a:lnTo>
                      <a:pt x="684" y="491"/>
                    </a:lnTo>
                    <a:lnTo>
                      <a:pt x="680" y="491"/>
                    </a:lnTo>
                    <a:lnTo>
                      <a:pt x="696" y="473"/>
                    </a:lnTo>
                    <a:lnTo>
                      <a:pt x="693" y="461"/>
                    </a:lnTo>
                    <a:lnTo>
                      <a:pt x="678" y="457"/>
                    </a:lnTo>
                    <a:lnTo>
                      <a:pt x="671" y="458"/>
                    </a:lnTo>
                    <a:lnTo>
                      <a:pt x="662" y="461"/>
                    </a:lnTo>
                    <a:lnTo>
                      <a:pt x="647" y="469"/>
                    </a:lnTo>
                    <a:lnTo>
                      <a:pt x="640" y="476"/>
                    </a:lnTo>
                    <a:lnTo>
                      <a:pt x="622" y="478"/>
                    </a:lnTo>
                    <a:lnTo>
                      <a:pt x="608" y="478"/>
                    </a:lnTo>
                    <a:lnTo>
                      <a:pt x="610" y="493"/>
                    </a:lnTo>
                    <a:lnTo>
                      <a:pt x="610" y="512"/>
                    </a:lnTo>
                    <a:lnTo>
                      <a:pt x="608" y="530"/>
                    </a:lnTo>
                    <a:lnTo>
                      <a:pt x="611" y="546"/>
                    </a:lnTo>
                    <a:lnTo>
                      <a:pt x="618" y="560"/>
                    </a:lnTo>
                    <a:lnTo>
                      <a:pt x="616" y="572"/>
                    </a:lnTo>
                    <a:lnTo>
                      <a:pt x="623" y="583"/>
                    </a:lnTo>
                    <a:lnTo>
                      <a:pt x="634" y="591"/>
                    </a:lnTo>
                    <a:lnTo>
                      <a:pt x="633" y="602"/>
                    </a:lnTo>
                    <a:lnTo>
                      <a:pt x="645" y="608"/>
                    </a:lnTo>
                    <a:lnTo>
                      <a:pt x="638" y="626"/>
                    </a:lnTo>
                    <a:lnTo>
                      <a:pt x="640" y="646"/>
                    </a:lnTo>
                    <a:lnTo>
                      <a:pt x="648" y="661"/>
                    </a:lnTo>
                    <a:lnTo>
                      <a:pt x="666" y="685"/>
                    </a:lnTo>
                    <a:lnTo>
                      <a:pt x="674" y="685"/>
                    </a:lnTo>
                    <a:lnTo>
                      <a:pt x="684" y="690"/>
                    </a:lnTo>
                    <a:lnTo>
                      <a:pt x="700" y="672"/>
                    </a:lnTo>
                    <a:lnTo>
                      <a:pt x="711" y="663"/>
                    </a:lnTo>
                    <a:lnTo>
                      <a:pt x="725" y="676"/>
                    </a:lnTo>
                    <a:lnTo>
                      <a:pt x="735" y="679"/>
                    </a:lnTo>
                    <a:lnTo>
                      <a:pt x="750" y="675"/>
                    </a:lnTo>
                    <a:lnTo>
                      <a:pt x="751" y="660"/>
                    </a:lnTo>
                    <a:lnTo>
                      <a:pt x="736" y="643"/>
                    </a:lnTo>
                    <a:lnTo>
                      <a:pt x="725" y="631"/>
                    </a:lnTo>
                    <a:lnTo>
                      <a:pt x="721" y="620"/>
                    </a:lnTo>
                    <a:lnTo>
                      <a:pt x="708" y="608"/>
                    </a:lnTo>
                    <a:lnTo>
                      <a:pt x="696" y="606"/>
                    </a:lnTo>
                    <a:lnTo>
                      <a:pt x="692" y="587"/>
                    </a:lnTo>
                    <a:lnTo>
                      <a:pt x="684" y="575"/>
                    </a:lnTo>
                    <a:lnTo>
                      <a:pt x="677" y="567"/>
                    </a:lnTo>
                    <a:lnTo>
                      <a:pt x="674" y="545"/>
                    </a:lnTo>
                    <a:lnTo>
                      <a:pt x="678" y="542"/>
                    </a:lnTo>
                    <a:lnTo>
                      <a:pt x="692" y="555"/>
                    </a:lnTo>
                    <a:lnTo>
                      <a:pt x="693" y="567"/>
                    </a:lnTo>
                    <a:lnTo>
                      <a:pt x="702" y="580"/>
                    </a:lnTo>
                    <a:lnTo>
                      <a:pt x="713" y="590"/>
                    </a:lnTo>
                    <a:lnTo>
                      <a:pt x="720" y="598"/>
                    </a:lnTo>
                    <a:lnTo>
                      <a:pt x="729" y="587"/>
                    </a:lnTo>
                    <a:lnTo>
                      <a:pt x="735" y="583"/>
                    </a:lnTo>
                    <a:lnTo>
                      <a:pt x="744" y="580"/>
                    </a:lnTo>
                    <a:lnTo>
                      <a:pt x="747" y="570"/>
                    </a:lnTo>
                    <a:lnTo>
                      <a:pt x="757" y="567"/>
                    </a:lnTo>
                    <a:lnTo>
                      <a:pt x="750" y="580"/>
                    </a:lnTo>
                    <a:lnTo>
                      <a:pt x="754" y="591"/>
                    </a:lnTo>
                    <a:lnTo>
                      <a:pt x="766" y="598"/>
                    </a:lnTo>
                    <a:lnTo>
                      <a:pt x="765" y="608"/>
                    </a:lnTo>
                    <a:lnTo>
                      <a:pt x="754" y="620"/>
                    </a:lnTo>
                    <a:lnTo>
                      <a:pt x="758" y="630"/>
                    </a:lnTo>
                    <a:lnTo>
                      <a:pt x="772" y="638"/>
                    </a:lnTo>
                    <a:lnTo>
                      <a:pt x="781" y="648"/>
                    </a:lnTo>
                    <a:lnTo>
                      <a:pt x="772" y="661"/>
                    </a:lnTo>
                    <a:lnTo>
                      <a:pt x="765" y="675"/>
                    </a:lnTo>
                    <a:lnTo>
                      <a:pt x="766" y="683"/>
                    </a:lnTo>
                    <a:lnTo>
                      <a:pt x="760" y="694"/>
                    </a:lnTo>
                    <a:lnTo>
                      <a:pt x="754" y="705"/>
                    </a:lnTo>
                    <a:lnTo>
                      <a:pt x="747" y="713"/>
                    </a:lnTo>
                    <a:lnTo>
                      <a:pt x="739" y="705"/>
                    </a:lnTo>
                    <a:lnTo>
                      <a:pt x="726" y="705"/>
                    </a:lnTo>
                    <a:lnTo>
                      <a:pt x="718" y="696"/>
                    </a:lnTo>
                    <a:lnTo>
                      <a:pt x="715" y="685"/>
                    </a:lnTo>
                    <a:lnTo>
                      <a:pt x="706" y="682"/>
                    </a:lnTo>
                    <a:lnTo>
                      <a:pt x="702" y="690"/>
                    </a:lnTo>
                    <a:lnTo>
                      <a:pt x="708" y="696"/>
                    </a:lnTo>
                    <a:lnTo>
                      <a:pt x="710" y="708"/>
                    </a:lnTo>
                    <a:lnTo>
                      <a:pt x="710" y="716"/>
                    </a:lnTo>
                    <a:lnTo>
                      <a:pt x="718" y="715"/>
                    </a:lnTo>
                    <a:lnTo>
                      <a:pt x="726" y="719"/>
                    </a:lnTo>
                    <a:lnTo>
                      <a:pt x="726" y="731"/>
                    </a:lnTo>
                    <a:lnTo>
                      <a:pt x="717" y="745"/>
                    </a:lnTo>
                    <a:lnTo>
                      <a:pt x="720" y="763"/>
                    </a:lnTo>
                    <a:lnTo>
                      <a:pt x="715" y="785"/>
                    </a:lnTo>
                    <a:lnTo>
                      <a:pt x="718" y="807"/>
                    </a:lnTo>
                    <a:lnTo>
                      <a:pt x="715" y="819"/>
                    </a:lnTo>
                    <a:lnTo>
                      <a:pt x="702" y="830"/>
                    </a:lnTo>
                    <a:lnTo>
                      <a:pt x="702" y="841"/>
                    </a:lnTo>
                    <a:lnTo>
                      <a:pt x="710" y="854"/>
                    </a:lnTo>
                    <a:lnTo>
                      <a:pt x="721" y="858"/>
                    </a:lnTo>
                    <a:lnTo>
                      <a:pt x="736" y="866"/>
                    </a:lnTo>
                    <a:lnTo>
                      <a:pt x="742" y="880"/>
                    </a:lnTo>
                    <a:lnTo>
                      <a:pt x="736" y="885"/>
                    </a:lnTo>
                    <a:lnTo>
                      <a:pt x="720" y="902"/>
                    </a:lnTo>
                    <a:lnTo>
                      <a:pt x="703" y="910"/>
                    </a:lnTo>
                    <a:lnTo>
                      <a:pt x="688" y="933"/>
                    </a:lnTo>
                    <a:close/>
                  </a:path>
                </a:pathLst>
              </a:custGeom>
              <a:solidFill>
                <a:srgbClr val="00FFCC"/>
              </a:solidFill>
              <a:ln w="3175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55809" name="Group 161"/>
              <p:cNvGrpSpPr>
                <a:grpSpLocks noChangeAspect="1"/>
              </p:cNvGrpSpPr>
              <p:nvPr/>
            </p:nvGrpSpPr>
            <p:grpSpPr bwMode="auto">
              <a:xfrm>
                <a:off x="1467" y="1517"/>
                <a:ext cx="238" cy="267"/>
                <a:chOff x="1467" y="1517"/>
                <a:chExt cx="238" cy="267"/>
              </a:xfrm>
            </p:grpSpPr>
            <p:sp>
              <p:nvSpPr>
                <p:cNvPr id="155810" name="Freeform 162"/>
                <p:cNvSpPr>
                  <a:spLocks noChangeAspect="1"/>
                </p:cNvSpPr>
                <p:nvPr/>
              </p:nvSpPr>
              <p:spPr bwMode="auto">
                <a:xfrm>
                  <a:off x="1514" y="1730"/>
                  <a:ext cx="17" cy="21"/>
                </a:xfrm>
                <a:custGeom>
                  <a:avLst/>
                  <a:gdLst>
                    <a:gd name="T0" fmla="*/ 3 w 33"/>
                    <a:gd name="T1" fmla="*/ 0 h 44"/>
                    <a:gd name="T2" fmla="*/ 0 w 33"/>
                    <a:gd name="T3" fmla="*/ 17 h 44"/>
                    <a:gd name="T4" fmla="*/ 3 w 33"/>
                    <a:gd name="T5" fmla="*/ 36 h 44"/>
                    <a:gd name="T6" fmla="*/ 13 w 33"/>
                    <a:gd name="T7" fmla="*/ 36 h 44"/>
                    <a:gd name="T8" fmla="*/ 33 w 33"/>
                    <a:gd name="T9" fmla="*/ 44 h 44"/>
                    <a:gd name="T10" fmla="*/ 25 w 33"/>
                    <a:gd name="T11" fmla="*/ 26 h 44"/>
                    <a:gd name="T12" fmla="*/ 28 w 33"/>
                    <a:gd name="T13" fmla="*/ 18 h 44"/>
                    <a:gd name="T14" fmla="*/ 3 w 3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44">
                      <a:moveTo>
                        <a:pt x="3" y="0"/>
                      </a:move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13" y="36"/>
                      </a:lnTo>
                      <a:lnTo>
                        <a:pt x="33" y="44"/>
                      </a:lnTo>
                      <a:lnTo>
                        <a:pt x="25" y="26"/>
                      </a:lnTo>
                      <a:lnTo>
                        <a:pt x="28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811" name="Freeform 163"/>
                <p:cNvSpPr>
                  <a:spLocks noChangeAspect="1"/>
                </p:cNvSpPr>
                <p:nvPr/>
              </p:nvSpPr>
              <p:spPr bwMode="auto">
                <a:xfrm>
                  <a:off x="1516" y="1705"/>
                  <a:ext cx="42" cy="52"/>
                </a:xfrm>
                <a:custGeom>
                  <a:avLst/>
                  <a:gdLst>
                    <a:gd name="T0" fmla="*/ 4 w 86"/>
                    <a:gd name="T1" fmla="*/ 0 h 104"/>
                    <a:gd name="T2" fmla="*/ 31 w 86"/>
                    <a:gd name="T3" fmla="*/ 14 h 104"/>
                    <a:gd name="T4" fmla="*/ 40 w 86"/>
                    <a:gd name="T5" fmla="*/ 14 h 104"/>
                    <a:gd name="T6" fmla="*/ 41 w 86"/>
                    <a:gd name="T7" fmla="*/ 29 h 104"/>
                    <a:gd name="T8" fmla="*/ 51 w 86"/>
                    <a:gd name="T9" fmla="*/ 40 h 104"/>
                    <a:gd name="T10" fmla="*/ 59 w 86"/>
                    <a:gd name="T11" fmla="*/ 49 h 104"/>
                    <a:gd name="T12" fmla="*/ 71 w 86"/>
                    <a:gd name="T13" fmla="*/ 47 h 104"/>
                    <a:gd name="T14" fmla="*/ 84 w 86"/>
                    <a:gd name="T15" fmla="*/ 59 h 104"/>
                    <a:gd name="T16" fmla="*/ 80 w 86"/>
                    <a:gd name="T17" fmla="*/ 70 h 104"/>
                    <a:gd name="T18" fmla="*/ 86 w 86"/>
                    <a:gd name="T19" fmla="*/ 78 h 104"/>
                    <a:gd name="T20" fmla="*/ 71 w 86"/>
                    <a:gd name="T21" fmla="*/ 91 h 104"/>
                    <a:gd name="T22" fmla="*/ 59 w 86"/>
                    <a:gd name="T23" fmla="*/ 103 h 104"/>
                    <a:gd name="T24" fmla="*/ 51 w 86"/>
                    <a:gd name="T25" fmla="*/ 104 h 104"/>
                    <a:gd name="T26" fmla="*/ 49 w 86"/>
                    <a:gd name="T27" fmla="*/ 96 h 104"/>
                    <a:gd name="T28" fmla="*/ 52 w 86"/>
                    <a:gd name="T29" fmla="*/ 85 h 104"/>
                    <a:gd name="T30" fmla="*/ 49 w 86"/>
                    <a:gd name="T31" fmla="*/ 75 h 104"/>
                    <a:gd name="T32" fmla="*/ 48 w 86"/>
                    <a:gd name="T33" fmla="*/ 54 h 104"/>
                    <a:gd name="T34" fmla="*/ 34 w 86"/>
                    <a:gd name="T35" fmla="*/ 45 h 104"/>
                    <a:gd name="T36" fmla="*/ 19 w 86"/>
                    <a:gd name="T37" fmla="*/ 44 h 104"/>
                    <a:gd name="T38" fmla="*/ 18 w 86"/>
                    <a:gd name="T39" fmla="*/ 37 h 104"/>
                    <a:gd name="T40" fmla="*/ 12 w 86"/>
                    <a:gd name="T41" fmla="*/ 29 h 104"/>
                    <a:gd name="T42" fmla="*/ 0 w 86"/>
                    <a:gd name="T43" fmla="*/ 22 h 104"/>
                    <a:gd name="T44" fmla="*/ 4 w 86"/>
                    <a:gd name="T4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6" h="104">
                      <a:moveTo>
                        <a:pt x="4" y="0"/>
                      </a:moveTo>
                      <a:lnTo>
                        <a:pt x="31" y="14"/>
                      </a:lnTo>
                      <a:lnTo>
                        <a:pt x="40" y="14"/>
                      </a:lnTo>
                      <a:lnTo>
                        <a:pt x="41" y="29"/>
                      </a:lnTo>
                      <a:lnTo>
                        <a:pt x="51" y="40"/>
                      </a:lnTo>
                      <a:lnTo>
                        <a:pt x="59" y="49"/>
                      </a:lnTo>
                      <a:lnTo>
                        <a:pt x="71" y="47"/>
                      </a:lnTo>
                      <a:lnTo>
                        <a:pt x="84" y="59"/>
                      </a:lnTo>
                      <a:lnTo>
                        <a:pt x="80" y="70"/>
                      </a:lnTo>
                      <a:lnTo>
                        <a:pt x="86" y="78"/>
                      </a:lnTo>
                      <a:lnTo>
                        <a:pt x="71" y="91"/>
                      </a:lnTo>
                      <a:lnTo>
                        <a:pt x="59" y="103"/>
                      </a:lnTo>
                      <a:lnTo>
                        <a:pt x="51" y="104"/>
                      </a:lnTo>
                      <a:lnTo>
                        <a:pt x="49" y="96"/>
                      </a:lnTo>
                      <a:lnTo>
                        <a:pt x="52" y="85"/>
                      </a:lnTo>
                      <a:lnTo>
                        <a:pt x="49" y="75"/>
                      </a:lnTo>
                      <a:lnTo>
                        <a:pt x="48" y="54"/>
                      </a:lnTo>
                      <a:lnTo>
                        <a:pt x="34" y="45"/>
                      </a:lnTo>
                      <a:lnTo>
                        <a:pt x="19" y="44"/>
                      </a:lnTo>
                      <a:lnTo>
                        <a:pt x="18" y="37"/>
                      </a:lnTo>
                      <a:lnTo>
                        <a:pt x="12" y="29"/>
                      </a:lnTo>
                      <a:lnTo>
                        <a:pt x="0" y="2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812" name="Freeform 164"/>
                <p:cNvSpPr>
                  <a:spLocks noChangeAspect="1"/>
                </p:cNvSpPr>
                <p:nvPr/>
              </p:nvSpPr>
              <p:spPr bwMode="auto">
                <a:xfrm>
                  <a:off x="1622" y="1769"/>
                  <a:ext cx="12" cy="15"/>
                </a:xfrm>
                <a:custGeom>
                  <a:avLst/>
                  <a:gdLst>
                    <a:gd name="T0" fmla="*/ 0 w 25"/>
                    <a:gd name="T1" fmla="*/ 0 h 30"/>
                    <a:gd name="T2" fmla="*/ 5 w 25"/>
                    <a:gd name="T3" fmla="*/ 27 h 30"/>
                    <a:gd name="T4" fmla="*/ 25 w 25"/>
                    <a:gd name="T5" fmla="*/ 30 h 30"/>
                    <a:gd name="T6" fmla="*/ 0 w 25"/>
                    <a:gd name="T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30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25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813" name="Freeform 165"/>
                <p:cNvSpPr>
                  <a:spLocks noChangeAspect="1"/>
                </p:cNvSpPr>
                <p:nvPr/>
              </p:nvSpPr>
              <p:spPr bwMode="auto">
                <a:xfrm>
                  <a:off x="1653" y="1772"/>
                  <a:ext cx="15" cy="12"/>
                </a:xfrm>
                <a:custGeom>
                  <a:avLst/>
                  <a:gdLst>
                    <a:gd name="T0" fmla="*/ 0 w 30"/>
                    <a:gd name="T1" fmla="*/ 20 h 24"/>
                    <a:gd name="T2" fmla="*/ 16 w 30"/>
                    <a:gd name="T3" fmla="*/ 0 h 24"/>
                    <a:gd name="T4" fmla="*/ 30 w 30"/>
                    <a:gd name="T5" fmla="*/ 5 h 24"/>
                    <a:gd name="T6" fmla="*/ 19 w 30"/>
                    <a:gd name="T7" fmla="*/ 24 h 24"/>
                    <a:gd name="T8" fmla="*/ 0 w 30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4">
                      <a:moveTo>
                        <a:pt x="0" y="20"/>
                      </a:moveTo>
                      <a:lnTo>
                        <a:pt x="16" y="0"/>
                      </a:lnTo>
                      <a:lnTo>
                        <a:pt x="30" y="5"/>
                      </a:lnTo>
                      <a:lnTo>
                        <a:pt x="19" y="2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814" name="Freeform 166"/>
                <p:cNvSpPr>
                  <a:spLocks noChangeAspect="1"/>
                </p:cNvSpPr>
                <p:nvPr/>
              </p:nvSpPr>
              <p:spPr bwMode="auto">
                <a:xfrm>
                  <a:off x="1688" y="1750"/>
                  <a:ext cx="17" cy="16"/>
                </a:xfrm>
                <a:custGeom>
                  <a:avLst/>
                  <a:gdLst>
                    <a:gd name="T0" fmla="*/ 0 w 33"/>
                    <a:gd name="T1" fmla="*/ 22 h 32"/>
                    <a:gd name="T2" fmla="*/ 33 w 33"/>
                    <a:gd name="T3" fmla="*/ 32 h 32"/>
                    <a:gd name="T4" fmla="*/ 15 w 33"/>
                    <a:gd name="T5" fmla="*/ 0 h 32"/>
                    <a:gd name="T6" fmla="*/ 0 w 33"/>
                    <a:gd name="T7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2">
                      <a:moveTo>
                        <a:pt x="0" y="22"/>
                      </a:moveTo>
                      <a:lnTo>
                        <a:pt x="33" y="32"/>
                      </a:lnTo>
                      <a:lnTo>
                        <a:pt x="1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815" name="Freeform 167"/>
                <p:cNvSpPr>
                  <a:spLocks noChangeAspect="1"/>
                </p:cNvSpPr>
                <p:nvPr/>
              </p:nvSpPr>
              <p:spPr bwMode="auto">
                <a:xfrm>
                  <a:off x="1467" y="1517"/>
                  <a:ext cx="52" cy="24"/>
                </a:xfrm>
                <a:custGeom>
                  <a:avLst/>
                  <a:gdLst>
                    <a:gd name="T0" fmla="*/ 0 w 103"/>
                    <a:gd name="T1" fmla="*/ 30 h 48"/>
                    <a:gd name="T2" fmla="*/ 47 w 103"/>
                    <a:gd name="T3" fmla="*/ 33 h 48"/>
                    <a:gd name="T4" fmla="*/ 62 w 103"/>
                    <a:gd name="T5" fmla="*/ 45 h 48"/>
                    <a:gd name="T6" fmla="*/ 77 w 103"/>
                    <a:gd name="T7" fmla="*/ 48 h 48"/>
                    <a:gd name="T8" fmla="*/ 103 w 103"/>
                    <a:gd name="T9" fmla="*/ 37 h 48"/>
                    <a:gd name="T10" fmla="*/ 89 w 103"/>
                    <a:gd name="T11" fmla="*/ 23 h 48"/>
                    <a:gd name="T12" fmla="*/ 66 w 103"/>
                    <a:gd name="T13" fmla="*/ 23 h 48"/>
                    <a:gd name="T14" fmla="*/ 59 w 103"/>
                    <a:gd name="T15" fmla="*/ 0 h 48"/>
                    <a:gd name="T16" fmla="*/ 41 w 103"/>
                    <a:gd name="T17" fmla="*/ 4 h 48"/>
                    <a:gd name="T18" fmla="*/ 0 w 103"/>
                    <a:gd name="T19" fmla="*/ 3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3" h="48">
                      <a:moveTo>
                        <a:pt x="0" y="30"/>
                      </a:moveTo>
                      <a:lnTo>
                        <a:pt x="47" y="33"/>
                      </a:lnTo>
                      <a:lnTo>
                        <a:pt x="62" y="45"/>
                      </a:lnTo>
                      <a:lnTo>
                        <a:pt x="77" y="48"/>
                      </a:lnTo>
                      <a:lnTo>
                        <a:pt x="103" y="37"/>
                      </a:lnTo>
                      <a:lnTo>
                        <a:pt x="89" y="23"/>
                      </a:lnTo>
                      <a:lnTo>
                        <a:pt x="66" y="23"/>
                      </a:lnTo>
                      <a:lnTo>
                        <a:pt x="59" y="0"/>
                      </a:lnTo>
                      <a:lnTo>
                        <a:pt x="41" y="4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55816" name="Freeform 168"/>
              <p:cNvSpPr>
                <a:spLocks noChangeAspect="1"/>
              </p:cNvSpPr>
              <p:nvPr/>
            </p:nvSpPr>
            <p:spPr bwMode="auto">
              <a:xfrm>
                <a:off x="1697" y="1578"/>
                <a:ext cx="82" cy="57"/>
              </a:xfrm>
              <a:custGeom>
                <a:avLst/>
                <a:gdLst>
                  <a:gd name="T0" fmla="*/ 157 w 162"/>
                  <a:gd name="T1" fmla="*/ 70 h 113"/>
                  <a:gd name="T2" fmla="*/ 162 w 162"/>
                  <a:gd name="T3" fmla="*/ 101 h 113"/>
                  <a:gd name="T4" fmla="*/ 144 w 162"/>
                  <a:gd name="T5" fmla="*/ 110 h 113"/>
                  <a:gd name="T6" fmla="*/ 124 w 162"/>
                  <a:gd name="T7" fmla="*/ 113 h 113"/>
                  <a:gd name="T8" fmla="*/ 107 w 162"/>
                  <a:gd name="T9" fmla="*/ 102 h 113"/>
                  <a:gd name="T10" fmla="*/ 97 w 162"/>
                  <a:gd name="T11" fmla="*/ 88 h 113"/>
                  <a:gd name="T12" fmla="*/ 89 w 162"/>
                  <a:gd name="T13" fmla="*/ 79 h 113"/>
                  <a:gd name="T14" fmla="*/ 66 w 162"/>
                  <a:gd name="T15" fmla="*/ 82 h 113"/>
                  <a:gd name="T16" fmla="*/ 45 w 162"/>
                  <a:gd name="T17" fmla="*/ 85 h 113"/>
                  <a:gd name="T18" fmla="*/ 30 w 162"/>
                  <a:gd name="T19" fmla="*/ 79 h 113"/>
                  <a:gd name="T20" fmla="*/ 23 w 162"/>
                  <a:gd name="T21" fmla="*/ 65 h 113"/>
                  <a:gd name="T22" fmla="*/ 0 w 162"/>
                  <a:gd name="T23" fmla="*/ 64 h 113"/>
                  <a:gd name="T24" fmla="*/ 1 w 162"/>
                  <a:gd name="T25" fmla="*/ 51 h 113"/>
                  <a:gd name="T26" fmla="*/ 5 w 162"/>
                  <a:gd name="T27" fmla="*/ 40 h 113"/>
                  <a:gd name="T28" fmla="*/ 1 w 162"/>
                  <a:gd name="T29" fmla="*/ 27 h 113"/>
                  <a:gd name="T30" fmla="*/ 4 w 162"/>
                  <a:gd name="T31" fmla="*/ 18 h 113"/>
                  <a:gd name="T32" fmla="*/ 7 w 162"/>
                  <a:gd name="T33" fmla="*/ 9 h 113"/>
                  <a:gd name="T34" fmla="*/ 22 w 162"/>
                  <a:gd name="T35" fmla="*/ 0 h 113"/>
                  <a:gd name="T36" fmla="*/ 38 w 162"/>
                  <a:gd name="T37" fmla="*/ 3 h 113"/>
                  <a:gd name="T38" fmla="*/ 38 w 162"/>
                  <a:gd name="T39" fmla="*/ 17 h 113"/>
                  <a:gd name="T40" fmla="*/ 37 w 162"/>
                  <a:gd name="T41" fmla="*/ 27 h 113"/>
                  <a:gd name="T42" fmla="*/ 42 w 162"/>
                  <a:gd name="T43" fmla="*/ 33 h 113"/>
                  <a:gd name="T44" fmla="*/ 52 w 162"/>
                  <a:gd name="T45" fmla="*/ 36 h 113"/>
                  <a:gd name="T46" fmla="*/ 60 w 162"/>
                  <a:gd name="T47" fmla="*/ 39 h 113"/>
                  <a:gd name="T48" fmla="*/ 69 w 162"/>
                  <a:gd name="T49" fmla="*/ 35 h 113"/>
                  <a:gd name="T50" fmla="*/ 77 w 162"/>
                  <a:gd name="T51" fmla="*/ 35 h 113"/>
                  <a:gd name="T52" fmla="*/ 84 w 162"/>
                  <a:gd name="T53" fmla="*/ 25 h 113"/>
                  <a:gd name="T54" fmla="*/ 93 w 162"/>
                  <a:gd name="T55" fmla="*/ 28 h 113"/>
                  <a:gd name="T56" fmla="*/ 100 w 162"/>
                  <a:gd name="T57" fmla="*/ 39 h 113"/>
                  <a:gd name="T58" fmla="*/ 99 w 162"/>
                  <a:gd name="T59" fmla="*/ 46 h 113"/>
                  <a:gd name="T60" fmla="*/ 115 w 162"/>
                  <a:gd name="T61" fmla="*/ 46 h 113"/>
                  <a:gd name="T62" fmla="*/ 132 w 162"/>
                  <a:gd name="T63" fmla="*/ 43 h 113"/>
                  <a:gd name="T64" fmla="*/ 139 w 162"/>
                  <a:gd name="T65" fmla="*/ 50 h 113"/>
                  <a:gd name="T66" fmla="*/ 157 w 162"/>
                  <a:gd name="T67" fmla="*/ 7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113">
                    <a:moveTo>
                      <a:pt x="157" y="70"/>
                    </a:moveTo>
                    <a:lnTo>
                      <a:pt x="162" y="101"/>
                    </a:lnTo>
                    <a:lnTo>
                      <a:pt x="144" y="110"/>
                    </a:lnTo>
                    <a:lnTo>
                      <a:pt x="124" y="113"/>
                    </a:lnTo>
                    <a:lnTo>
                      <a:pt x="107" y="102"/>
                    </a:lnTo>
                    <a:lnTo>
                      <a:pt x="97" y="88"/>
                    </a:lnTo>
                    <a:lnTo>
                      <a:pt x="89" y="79"/>
                    </a:lnTo>
                    <a:lnTo>
                      <a:pt x="66" y="82"/>
                    </a:lnTo>
                    <a:lnTo>
                      <a:pt x="45" y="85"/>
                    </a:lnTo>
                    <a:lnTo>
                      <a:pt x="30" y="79"/>
                    </a:lnTo>
                    <a:lnTo>
                      <a:pt x="23" y="65"/>
                    </a:lnTo>
                    <a:lnTo>
                      <a:pt x="0" y="64"/>
                    </a:lnTo>
                    <a:lnTo>
                      <a:pt x="1" y="51"/>
                    </a:lnTo>
                    <a:lnTo>
                      <a:pt x="5" y="40"/>
                    </a:lnTo>
                    <a:lnTo>
                      <a:pt x="1" y="27"/>
                    </a:lnTo>
                    <a:lnTo>
                      <a:pt x="4" y="18"/>
                    </a:lnTo>
                    <a:lnTo>
                      <a:pt x="7" y="9"/>
                    </a:lnTo>
                    <a:lnTo>
                      <a:pt x="22" y="0"/>
                    </a:lnTo>
                    <a:lnTo>
                      <a:pt x="38" y="3"/>
                    </a:lnTo>
                    <a:lnTo>
                      <a:pt x="38" y="17"/>
                    </a:lnTo>
                    <a:lnTo>
                      <a:pt x="37" y="27"/>
                    </a:lnTo>
                    <a:lnTo>
                      <a:pt x="42" y="33"/>
                    </a:lnTo>
                    <a:lnTo>
                      <a:pt x="52" y="36"/>
                    </a:lnTo>
                    <a:lnTo>
                      <a:pt x="60" y="39"/>
                    </a:lnTo>
                    <a:lnTo>
                      <a:pt x="69" y="35"/>
                    </a:lnTo>
                    <a:lnTo>
                      <a:pt x="77" y="35"/>
                    </a:lnTo>
                    <a:lnTo>
                      <a:pt x="84" y="25"/>
                    </a:lnTo>
                    <a:lnTo>
                      <a:pt x="93" y="28"/>
                    </a:lnTo>
                    <a:lnTo>
                      <a:pt x="100" y="39"/>
                    </a:lnTo>
                    <a:lnTo>
                      <a:pt x="99" y="46"/>
                    </a:lnTo>
                    <a:lnTo>
                      <a:pt x="115" y="46"/>
                    </a:lnTo>
                    <a:lnTo>
                      <a:pt x="132" y="43"/>
                    </a:lnTo>
                    <a:lnTo>
                      <a:pt x="139" y="50"/>
                    </a:lnTo>
                    <a:lnTo>
                      <a:pt x="157" y="70"/>
                    </a:lnTo>
                    <a:close/>
                  </a:path>
                </a:pathLst>
              </a:custGeom>
              <a:solidFill>
                <a:srgbClr val="00FFCC"/>
              </a:solidFill>
              <a:ln w="635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55824" name="Group 176"/>
          <p:cNvGrpSpPr>
            <a:grpSpLocks/>
          </p:cNvGrpSpPr>
          <p:nvPr/>
        </p:nvGrpSpPr>
        <p:grpSpPr bwMode="auto">
          <a:xfrm>
            <a:off x="1368425" y="2406650"/>
            <a:ext cx="7351713" cy="2252663"/>
            <a:chOff x="862" y="1516"/>
            <a:chExt cx="4631" cy="1419"/>
          </a:xfrm>
        </p:grpSpPr>
        <p:sp>
          <p:nvSpPr>
            <p:cNvPr id="155686" name="Freeform 38"/>
            <p:cNvSpPr>
              <a:spLocks/>
            </p:cNvSpPr>
            <p:nvPr/>
          </p:nvSpPr>
          <p:spPr bwMode="auto">
            <a:xfrm>
              <a:off x="3864" y="2356"/>
              <a:ext cx="1624" cy="578"/>
            </a:xfrm>
            <a:custGeom>
              <a:avLst/>
              <a:gdLst>
                <a:gd name="T0" fmla="*/ 0 w 1624"/>
                <a:gd name="T1" fmla="*/ 358 h 578"/>
                <a:gd name="T2" fmla="*/ 1596 w 1624"/>
                <a:gd name="T3" fmla="*/ 578 h 578"/>
                <a:gd name="T4" fmla="*/ 1624 w 1624"/>
                <a:gd name="T5" fmla="*/ 450 h 578"/>
                <a:gd name="T6" fmla="*/ 72 w 1624"/>
                <a:gd name="T7" fmla="*/ 0 h 578"/>
                <a:gd name="T8" fmla="*/ 113 w 1624"/>
                <a:gd name="T9" fmla="*/ 14 h 578"/>
                <a:gd name="T10" fmla="*/ 155 w 1624"/>
                <a:gd name="T11" fmla="*/ 40 h 578"/>
                <a:gd name="T12" fmla="*/ 201 w 1624"/>
                <a:gd name="T13" fmla="*/ 95 h 578"/>
                <a:gd name="T14" fmla="*/ 218 w 1624"/>
                <a:gd name="T15" fmla="*/ 152 h 578"/>
                <a:gd name="T16" fmla="*/ 219 w 1624"/>
                <a:gd name="T17" fmla="*/ 208 h 578"/>
                <a:gd name="T18" fmla="*/ 206 w 1624"/>
                <a:gd name="T19" fmla="*/ 256 h 578"/>
                <a:gd name="T20" fmla="*/ 176 w 1624"/>
                <a:gd name="T21" fmla="*/ 296 h 578"/>
                <a:gd name="T22" fmla="*/ 138 w 1624"/>
                <a:gd name="T23" fmla="*/ 331 h 578"/>
                <a:gd name="T24" fmla="*/ 87 w 1624"/>
                <a:gd name="T25" fmla="*/ 353 h 578"/>
                <a:gd name="T26" fmla="*/ 41 w 1624"/>
                <a:gd name="T27" fmla="*/ 362 h 578"/>
                <a:gd name="T28" fmla="*/ 0 w 1624"/>
                <a:gd name="T29" fmla="*/ 35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4" h="578">
                  <a:moveTo>
                    <a:pt x="0" y="358"/>
                  </a:moveTo>
                  <a:lnTo>
                    <a:pt x="1596" y="578"/>
                  </a:lnTo>
                  <a:lnTo>
                    <a:pt x="1624" y="450"/>
                  </a:lnTo>
                  <a:lnTo>
                    <a:pt x="72" y="0"/>
                  </a:lnTo>
                  <a:lnTo>
                    <a:pt x="113" y="14"/>
                  </a:lnTo>
                  <a:lnTo>
                    <a:pt x="155" y="40"/>
                  </a:lnTo>
                  <a:lnTo>
                    <a:pt x="201" y="95"/>
                  </a:lnTo>
                  <a:lnTo>
                    <a:pt x="218" y="152"/>
                  </a:lnTo>
                  <a:lnTo>
                    <a:pt x="219" y="208"/>
                  </a:lnTo>
                  <a:lnTo>
                    <a:pt x="206" y="256"/>
                  </a:lnTo>
                  <a:lnTo>
                    <a:pt x="176" y="296"/>
                  </a:lnTo>
                  <a:lnTo>
                    <a:pt x="138" y="331"/>
                  </a:lnTo>
                  <a:lnTo>
                    <a:pt x="87" y="353"/>
                  </a:lnTo>
                  <a:lnTo>
                    <a:pt x="41" y="362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5F5F5F"/>
            </a:solidFill>
            <a:ln w="12700" cap="flat" cmpd="sng">
              <a:solidFill>
                <a:srgbClr val="5F5F5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5772" name="AutoShape 124"/>
            <p:cNvSpPr>
              <a:spLocks noChangeAspect="1" noChangeArrowheads="1"/>
            </p:cNvSpPr>
            <p:nvPr/>
          </p:nvSpPr>
          <p:spPr bwMode="auto">
            <a:xfrm rot="38510947">
              <a:off x="3717" y="2351"/>
              <a:ext cx="368" cy="367"/>
            </a:xfrm>
            <a:custGeom>
              <a:avLst/>
              <a:gdLst>
                <a:gd name="G0" fmla="+- 154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54"/>
                <a:gd name="G18" fmla="*/ 154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154 10800 0"/>
                <a:gd name="G26" fmla="?: G9 G17 G25"/>
                <a:gd name="G27" fmla="?: G9 0 21600"/>
                <a:gd name="G28" fmla="cos 10800 0"/>
                <a:gd name="G29" fmla="sin 10800 0"/>
                <a:gd name="G30" fmla="sin 154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277 w 21600"/>
                <a:gd name="T15" fmla="*/ 10800 h 21600"/>
                <a:gd name="T16" fmla="*/ 10800 w 21600"/>
                <a:gd name="T17" fmla="*/ 10954 h 21600"/>
                <a:gd name="T18" fmla="*/ 532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954" y="10800"/>
                  </a:moveTo>
                  <a:cubicBezTo>
                    <a:pt x="10954" y="10885"/>
                    <a:pt x="10885" y="10954"/>
                    <a:pt x="10800" y="10954"/>
                  </a:cubicBezTo>
                  <a:cubicBezTo>
                    <a:pt x="10714" y="10954"/>
                    <a:pt x="10646" y="10885"/>
                    <a:pt x="1064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solidFill>
              <a:srgbClr val="333333">
                <a:alpha val="9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3333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5680" name="Freeform 32"/>
            <p:cNvSpPr>
              <a:spLocks/>
            </p:cNvSpPr>
            <p:nvPr/>
          </p:nvSpPr>
          <p:spPr bwMode="auto">
            <a:xfrm>
              <a:off x="1010" y="1516"/>
              <a:ext cx="4483" cy="1290"/>
            </a:xfrm>
            <a:custGeom>
              <a:avLst/>
              <a:gdLst>
                <a:gd name="T0" fmla="*/ 0 w 4483"/>
                <a:gd name="T1" fmla="*/ 0 h 1290"/>
                <a:gd name="T2" fmla="*/ 4483 w 4483"/>
                <a:gd name="T3" fmla="*/ 129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83" h="1290">
                  <a:moveTo>
                    <a:pt x="0" y="0"/>
                  </a:moveTo>
                  <a:lnTo>
                    <a:pt x="4483" y="129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5682" name="Freeform 34"/>
            <p:cNvSpPr>
              <a:spLocks/>
            </p:cNvSpPr>
            <p:nvPr/>
          </p:nvSpPr>
          <p:spPr bwMode="auto">
            <a:xfrm>
              <a:off x="862" y="2304"/>
              <a:ext cx="4604" cy="631"/>
            </a:xfrm>
            <a:custGeom>
              <a:avLst/>
              <a:gdLst>
                <a:gd name="T0" fmla="*/ 0 w 4604"/>
                <a:gd name="T1" fmla="*/ 0 h 631"/>
                <a:gd name="T2" fmla="*/ 4604 w 4604"/>
                <a:gd name="T3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04" h="631">
                  <a:moveTo>
                    <a:pt x="0" y="0"/>
                  </a:moveTo>
                  <a:lnTo>
                    <a:pt x="4604" y="631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5675" name="Oval 27"/>
          <p:cNvSpPr>
            <a:spLocks noChangeArrowheads="1"/>
          </p:cNvSpPr>
          <p:nvPr/>
        </p:nvSpPr>
        <p:spPr bwMode="auto">
          <a:xfrm>
            <a:off x="835025" y="2395538"/>
            <a:ext cx="1262063" cy="12620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5820" name="Text Box 172"/>
          <p:cNvSpPr txBox="1">
            <a:spLocks noChangeArrowheads="1"/>
          </p:cNvSpPr>
          <p:nvPr/>
        </p:nvSpPr>
        <p:spPr bwMode="auto">
          <a:xfrm rot="330241">
            <a:off x="6454775" y="3970338"/>
            <a:ext cx="11382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200" i="1">
                <a:solidFill>
                  <a:schemeClr val="bg1"/>
                </a:solidFill>
              </a:rPr>
              <a:t>plný stín</a:t>
            </a:r>
          </a:p>
        </p:txBody>
      </p:sp>
      <p:sp>
        <p:nvSpPr>
          <p:cNvPr id="155821" name="Text Box 173"/>
          <p:cNvSpPr txBox="1">
            <a:spLocks noChangeArrowheads="1"/>
          </p:cNvSpPr>
          <p:nvPr/>
        </p:nvSpPr>
        <p:spPr bwMode="auto">
          <a:xfrm rot="459279">
            <a:off x="7661275" y="3744913"/>
            <a:ext cx="1084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200" i="1"/>
              <a:t>polostín</a:t>
            </a:r>
          </a:p>
        </p:txBody>
      </p:sp>
      <p:sp>
        <p:nvSpPr>
          <p:cNvPr id="155822" name="Text Box 174"/>
          <p:cNvSpPr txBox="1">
            <a:spLocks noChangeArrowheads="1"/>
          </p:cNvSpPr>
          <p:nvPr/>
        </p:nvSpPr>
        <p:spPr bwMode="auto">
          <a:xfrm rot="484503">
            <a:off x="7470775" y="4530725"/>
            <a:ext cx="1084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200" i="1"/>
              <a:t>polostín</a:t>
            </a:r>
          </a:p>
        </p:txBody>
      </p:sp>
      <p:sp>
        <p:nvSpPr>
          <p:cNvPr id="63" name="Nadpis 1"/>
          <p:cNvSpPr txBox="1">
            <a:spLocks/>
          </p:cNvSpPr>
          <p:nvPr/>
        </p:nvSpPr>
        <p:spPr bwMode="auto">
          <a:xfrm>
            <a:off x="1143945" y="178365"/>
            <a:ext cx="4076127" cy="68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4000" b="1" i="1" u="sng" kern="0" dirty="0" smtClean="0">
                <a:solidFill>
                  <a:srgbClr val="C00000"/>
                </a:solidFill>
                <a:latin typeface="Comic Sans MS" pitchFamily="66" charset="0"/>
              </a:rPr>
              <a:t>Zatmění Měsíce</a:t>
            </a:r>
            <a:endParaRPr lang="cs-CZ" sz="4000" b="1" i="1" u="sng" kern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4" name="Picture 2" descr="Výsledek obrázku pro sv&amp;ecaron;t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65" name="Tlačítko akce: Domů 64">
            <a:hlinkClick r:id="rId4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lačítko akce: Zpět nebo Předchozí 6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lačítko akce: Dopředu nebo Další 66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5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5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0.01823 -0.00023 0.06667 0.00023 0.10903 -0.00209 C 0.15139 -0.0044 0.20434 -0.00718 0.25417 -0.01459 C 0.30434 -0.02199 0.36424 -0.03496 0.40938 -0.0463 C 0.45452 -0.05764 0.49809 -0.07292 0.525 -0.08218 C 0.55191 -0.09144 0.55834 -0.0956 0.57031 -0.10162 C 0.58229 -0.10764 0.59115 -0.11482 0.5967 -0.11829 " pathEditMode="relative" rAng="0" ptsTypes="aaaaaaa">
                                      <p:cBhvr>
                                        <p:cTn id="34" dur="15000" fill="hold"/>
                                        <p:tgtEl>
                                          <p:spTgt spid="155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6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5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5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5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55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5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55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6" grpId="0" animBg="1"/>
      <p:bldP spid="155677" grpId="0" build="allAtOnce" autoUpdateAnimBg="0"/>
      <p:bldP spid="155775" grpId="0" build="allAtOnce" autoUpdateAnimBg="0"/>
      <p:bldP spid="155675" grpId="0" animBg="1"/>
      <p:bldP spid="155820" grpId="0" build="allAtOnce" autoUpdateAnimBg="0"/>
      <p:bldP spid="155821" grpId="0" build="allAtOnce" autoUpdateAnimBg="0"/>
      <p:bldP spid="155822" grpId="0" build="allAtOnce" autoUpdateAnimBg="0"/>
      <p:bldP spid="63" grpId="0"/>
      <p:bldP spid="65" grpId="0" animBg="1"/>
      <p:bldP spid="66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Line 2"/>
          <p:cNvSpPr>
            <a:spLocks noChangeShapeType="1"/>
          </p:cNvSpPr>
          <p:nvPr/>
        </p:nvSpPr>
        <p:spPr bwMode="auto">
          <a:xfrm flipH="1">
            <a:off x="0" y="19716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771525" y="2120900"/>
            <a:ext cx="76184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 flipH="1">
            <a:off x="9525" y="21113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06" name="Arc 6"/>
          <p:cNvSpPr>
            <a:spLocks/>
          </p:cNvSpPr>
          <p:nvPr/>
        </p:nvSpPr>
        <p:spPr bwMode="auto">
          <a:xfrm>
            <a:off x="427038" y="1038225"/>
            <a:ext cx="7029450" cy="3798888"/>
          </a:xfrm>
          <a:custGeom>
            <a:avLst/>
            <a:gdLst>
              <a:gd name="G0" fmla="+- 1402 0 0"/>
              <a:gd name="G1" fmla="+- 21600 0 0"/>
              <a:gd name="G2" fmla="+- 21600 0 0"/>
              <a:gd name="T0" fmla="*/ 1402 w 23002"/>
              <a:gd name="T1" fmla="*/ 0 h 43200"/>
              <a:gd name="T2" fmla="*/ 0 w 23002"/>
              <a:gd name="T3" fmla="*/ 43154 h 43200"/>
              <a:gd name="T4" fmla="*/ 1402 w 2300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02" h="43200" fill="none" extrusionOk="0">
                <a:moveTo>
                  <a:pt x="1402" y="0"/>
                </a:moveTo>
                <a:cubicBezTo>
                  <a:pt x="13331" y="0"/>
                  <a:pt x="23002" y="9670"/>
                  <a:pt x="23002" y="21600"/>
                </a:cubicBezTo>
                <a:cubicBezTo>
                  <a:pt x="23002" y="33529"/>
                  <a:pt x="13331" y="43200"/>
                  <a:pt x="1402" y="43200"/>
                </a:cubicBezTo>
                <a:cubicBezTo>
                  <a:pt x="934" y="43200"/>
                  <a:pt x="466" y="43184"/>
                  <a:pt x="-1" y="43154"/>
                </a:cubicBezTo>
              </a:path>
              <a:path w="23002" h="43200" stroke="0" extrusionOk="0">
                <a:moveTo>
                  <a:pt x="1402" y="0"/>
                </a:moveTo>
                <a:cubicBezTo>
                  <a:pt x="13331" y="0"/>
                  <a:pt x="23002" y="9670"/>
                  <a:pt x="23002" y="21600"/>
                </a:cubicBezTo>
                <a:cubicBezTo>
                  <a:pt x="23002" y="33529"/>
                  <a:pt x="13331" y="43200"/>
                  <a:pt x="1402" y="43200"/>
                </a:cubicBezTo>
                <a:cubicBezTo>
                  <a:pt x="934" y="43200"/>
                  <a:pt x="466" y="43184"/>
                  <a:pt x="-1" y="43154"/>
                </a:cubicBezTo>
                <a:lnTo>
                  <a:pt x="1402" y="21600"/>
                </a:lnTo>
                <a:close/>
              </a:path>
            </a:pathLst>
          </a:custGeom>
          <a:noFill/>
          <a:ln w="19050">
            <a:solidFill>
              <a:srgbClr val="5F5F5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325438" y="4327525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i="1"/>
              <a:t>dráha Země</a:t>
            </a:r>
          </a:p>
        </p:txBody>
      </p:sp>
      <p:grpSp>
        <p:nvGrpSpPr>
          <p:cNvPr id="204808" name="Group 8"/>
          <p:cNvGrpSpPr>
            <a:grpSpLocks/>
          </p:cNvGrpSpPr>
          <p:nvPr/>
        </p:nvGrpSpPr>
        <p:grpSpPr bwMode="auto">
          <a:xfrm>
            <a:off x="1347788" y="2405063"/>
            <a:ext cx="7512050" cy="2922587"/>
            <a:chOff x="849" y="1515"/>
            <a:chExt cx="4732" cy="1841"/>
          </a:xfrm>
        </p:grpSpPr>
        <p:sp>
          <p:nvSpPr>
            <p:cNvPr id="204809" name="Freeform 9"/>
            <p:cNvSpPr>
              <a:spLocks/>
            </p:cNvSpPr>
            <p:nvPr/>
          </p:nvSpPr>
          <p:spPr bwMode="auto">
            <a:xfrm>
              <a:off x="3876" y="2361"/>
              <a:ext cx="1700" cy="995"/>
            </a:xfrm>
            <a:custGeom>
              <a:avLst/>
              <a:gdLst>
                <a:gd name="T0" fmla="*/ 0 w 1700"/>
                <a:gd name="T1" fmla="*/ 360 h 995"/>
                <a:gd name="T2" fmla="*/ 1500 w 1700"/>
                <a:gd name="T3" fmla="*/ 995 h 995"/>
                <a:gd name="T4" fmla="*/ 1700 w 1700"/>
                <a:gd name="T5" fmla="*/ 27 h 995"/>
                <a:gd name="T6" fmla="*/ 63 w 1700"/>
                <a:gd name="T7" fmla="*/ 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0" h="995">
                  <a:moveTo>
                    <a:pt x="0" y="360"/>
                  </a:moveTo>
                  <a:lnTo>
                    <a:pt x="1500" y="995"/>
                  </a:lnTo>
                  <a:lnTo>
                    <a:pt x="1700" y="27"/>
                  </a:lnTo>
                  <a:lnTo>
                    <a:pt x="63" y="0"/>
                  </a:lnTo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10" name="Freeform 10"/>
            <p:cNvSpPr>
              <a:spLocks/>
            </p:cNvSpPr>
            <p:nvPr/>
          </p:nvSpPr>
          <p:spPr bwMode="auto">
            <a:xfrm>
              <a:off x="1019" y="1515"/>
              <a:ext cx="4359" cy="1841"/>
            </a:xfrm>
            <a:custGeom>
              <a:avLst/>
              <a:gdLst>
                <a:gd name="T0" fmla="*/ 0 w 4359"/>
                <a:gd name="T1" fmla="*/ 0 h 1841"/>
                <a:gd name="T2" fmla="*/ 4359 w 4359"/>
                <a:gd name="T3" fmla="*/ 1841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59" h="1841">
                  <a:moveTo>
                    <a:pt x="0" y="0"/>
                  </a:moveTo>
                  <a:lnTo>
                    <a:pt x="4359" y="1841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11" name="Line 11"/>
            <p:cNvSpPr>
              <a:spLocks noChangeShapeType="1"/>
            </p:cNvSpPr>
            <p:nvPr/>
          </p:nvSpPr>
          <p:spPr bwMode="auto">
            <a:xfrm>
              <a:off x="849" y="2303"/>
              <a:ext cx="4732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04864" name="Group 64"/>
          <p:cNvGrpSpPr>
            <a:grpSpLocks/>
          </p:cNvGrpSpPr>
          <p:nvPr/>
        </p:nvGrpSpPr>
        <p:grpSpPr bwMode="auto">
          <a:xfrm>
            <a:off x="5899150" y="3722688"/>
            <a:ext cx="577850" cy="587375"/>
            <a:chOff x="3728" y="475"/>
            <a:chExt cx="370" cy="383"/>
          </a:xfrm>
        </p:grpSpPr>
        <p:sp>
          <p:nvSpPr>
            <p:cNvPr id="204865" name="Oval 65"/>
            <p:cNvSpPr>
              <a:spLocks noChangeArrowheads="1"/>
            </p:cNvSpPr>
            <p:nvPr/>
          </p:nvSpPr>
          <p:spPr bwMode="auto">
            <a:xfrm rot="-1257939">
              <a:off x="3728" y="488"/>
              <a:ext cx="370" cy="370"/>
            </a:xfrm>
            <a:prstGeom prst="ellipse">
              <a:avLst/>
            </a:prstGeom>
            <a:solidFill>
              <a:srgbClr val="99CCFF"/>
            </a:solidFill>
            <a:ln w="6350">
              <a:solidFill>
                <a:srgbClr val="33669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204866" name="Group 66"/>
            <p:cNvGrpSpPr>
              <a:grpSpLocks noChangeAspect="1"/>
            </p:cNvGrpSpPr>
            <p:nvPr/>
          </p:nvGrpSpPr>
          <p:grpSpPr bwMode="auto">
            <a:xfrm rot="-1257939">
              <a:off x="3798" y="537"/>
              <a:ext cx="142" cy="307"/>
              <a:chOff x="1027" y="1441"/>
              <a:chExt cx="440" cy="1030"/>
            </a:xfrm>
          </p:grpSpPr>
          <p:grpSp>
            <p:nvGrpSpPr>
              <p:cNvPr id="204867" name="Group 67"/>
              <p:cNvGrpSpPr>
                <a:grpSpLocks noChangeAspect="1"/>
              </p:cNvGrpSpPr>
              <p:nvPr/>
            </p:nvGrpSpPr>
            <p:grpSpPr bwMode="auto">
              <a:xfrm>
                <a:off x="1154" y="2031"/>
                <a:ext cx="312" cy="440"/>
                <a:chOff x="1154" y="2031"/>
                <a:chExt cx="312" cy="440"/>
              </a:xfrm>
            </p:grpSpPr>
            <p:sp>
              <p:nvSpPr>
                <p:cNvPr id="204868" name="Freeform 68"/>
                <p:cNvSpPr>
                  <a:spLocks noChangeAspect="1"/>
                </p:cNvSpPr>
                <p:nvPr/>
              </p:nvSpPr>
              <p:spPr bwMode="auto">
                <a:xfrm>
                  <a:off x="1154" y="2031"/>
                  <a:ext cx="312" cy="425"/>
                </a:xfrm>
                <a:custGeom>
                  <a:avLst/>
                  <a:gdLst>
                    <a:gd name="T0" fmla="*/ 141 w 624"/>
                    <a:gd name="T1" fmla="*/ 0 h 849"/>
                    <a:gd name="T2" fmla="*/ 150 w 624"/>
                    <a:gd name="T3" fmla="*/ 20 h 849"/>
                    <a:gd name="T4" fmla="*/ 166 w 624"/>
                    <a:gd name="T5" fmla="*/ 2 h 849"/>
                    <a:gd name="T6" fmla="*/ 188 w 624"/>
                    <a:gd name="T7" fmla="*/ 17 h 849"/>
                    <a:gd name="T8" fmla="*/ 242 w 624"/>
                    <a:gd name="T9" fmla="*/ 27 h 849"/>
                    <a:gd name="T10" fmla="*/ 269 w 624"/>
                    <a:gd name="T11" fmla="*/ 35 h 849"/>
                    <a:gd name="T12" fmla="*/ 293 w 624"/>
                    <a:gd name="T13" fmla="*/ 57 h 849"/>
                    <a:gd name="T14" fmla="*/ 334 w 624"/>
                    <a:gd name="T15" fmla="*/ 95 h 849"/>
                    <a:gd name="T16" fmla="*/ 372 w 624"/>
                    <a:gd name="T17" fmla="*/ 101 h 849"/>
                    <a:gd name="T18" fmla="*/ 414 w 624"/>
                    <a:gd name="T19" fmla="*/ 139 h 849"/>
                    <a:gd name="T20" fmla="*/ 404 w 624"/>
                    <a:gd name="T21" fmla="*/ 181 h 849"/>
                    <a:gd name="T22" fmla="*/ 435 w 624"/>
                    <a:gd name="T23" fmla="*/ 187 h 849"/>
                    <a:gd name="T24" fmla="*/ 480 w 624"/>
                    <a:gd name="T25" fmla="*/ 187 h 849"/>
                    <a:gd name="T26" fmla="*/ 533 w 624"/>
                    <a:gd name="T27" fmla="*/ 204 h 849"/>
                    <a:gd name="T28" fmla="*/ 598 w 624"/>
                    <a:gd name="T29" fmla="*/ 227 h 849"/>
                    <a:gd name="T30" fmla="*/ 622 w 624"/>
                    <a:gd name="T31" fmla="*/ 267 h 849"/>
                    <a:gd name="T32" fmla="*/ 585 w 624"/>
                    <a:gd name="T33" fmla="*/ 315 h 849"/>
                    <a:gd name="T34" fmla="*/ 573 w 624"/>
                    <a:gd name="T35" fmla="*/ 366 h 849"/>
                    <a:gd name="T36" fmla="*/ 561 w 624"/>
                    <a:gd name="T37" fmla="*/ 430 h 849"/>
                    <a:gd name="T38" fmla="*/ 524 w 624"/>
                    <a:gd name="T39" fmla="*/ 463 h 849"/>
                    <a:gd name="T40" fmla="*/ 459 w 624"/>
                    <a:gd name="T41" fmla="*/ 484 h 849"/>
                    <a:gd name="T42" fmla="*/ 453 w 624"/>
                    <a:gd name="T43" fmla="*/ 516 h 849"/>
                    <a:gd name="T44" fmla="*/ 405 w 624"/>
                    <a:gd name="T45" fmla="*/ 589 h 849"/>
                    <a:gd name="T46" fmla="*/ 335 w 624"/>
                    <a:gd name="T47" fmla="*/ 591 h 849"/>
                    <a:gd name="T48" fmla="*/ 343 w 624"/>
                    <a:gd name="T49" fmla="*/ 652 h 849"/>
                    <a:gd name="T50" fmla="*/ 276 w 624"/>
                    <a:gd name="T51" fmla="*/ 699 h 849"/>
                    <a:gd name="T52" fmla="*/ 260 w 624"/>
                    <a:gd name="T53" fmla="*/ 729 h 849"/>
                    <a:gd name="T54" fmla="*/ 244 w 624"/>
                    <a:gd name="T55" fmla="*/ 802 h 849"/>
                    <a:gd name="T56" fmla="*/ 220 w 624"/>
                    <a:gd name="T57" fmla="*/ 841 h 849"/>
                    <a:gd name="T58" fmla="*/ 165 w 624"/>
                    <a:gd name="T59" fmla="*/ 777 h 849"/>
                    <a:gd name="T60" fmla="*/ 144 w 624"/>
                    <a:gd name="T61" fmla="*/ 634 h 849"/>
                    <a:gd name="T62" fmla="*/ 148 w 624"/>
                    <a:gd name="T63" fmla="*/ 540 h 849"/>
                    <a:gd name="T64" fmla="*/ 143 w 624"/>
                    <a:gd name="T65" fmla="*/ 393 h 849"/>
                    <a:gd name="T66" fmla="*/ 111 w 624"/>
                    <a:gd name="T67" fmla="*/ 356 h 849"/>
                    <a:gd name="T68" fmla="*/ 81 w 624"/>
                    <a:gd name="T69" fmla="*/ 354 h 849"/>
                    <a:gd name="T70" fmla="*/ 66 w 624"/>
                    <a:gd name="T71" fmla="*/ 321 h 849"/>
                    <a:gd name="T72" fmla="*/ 48 w 624"/>
                    <a:gd name="T73" fmla="*/ 284 h 849"/>
                    <a:gd name="T74" fmla="*/ 33 w 624"/>
                    <a:gd name="T75" fmla="*/ 252 h 849"/>
                    <a:gd name="T76" fmla="*/ 16 w 624"/>
                    <a:gd name="T77" fmla="*/ 218 h 849"/>
                    <a:gd name="T78" fmla="*/ 16 w 624"/>
                    <a:gd name="T79" fmla="*/ 181 h 849"/>
                    <a:gd name="T80" fmla="*/ 11 w 624"/>
                    <a:gd name="T81" fmla="*/ 150 h 849"/>
                    <a:gd name="T82" fmla="*/ 46 w 624"/>
                    <a:gd name="T83" fmla="*/ 117 h 849"/>
                    <a:gd name="T84" fmla="*/ 64 w 624"/>
                    <a:gd name="T85" fmla="*/ 72 h 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24" h="849">
                      <a:moveTo>
                        <a:pt x="74" y="24"/>
                      </a:moveTo>
                      <a:lnTo>
                        <a:pt x="110" y="0"/>
                      </a:lnTo>
                      <a:lnTo>
                        <a:pt x="141" y="0"/>
                      </a:lnTo>
                      <a:lnTo>
                        <a:pt x="150" y="2"/>
                      </a:lnTo>
                      <a:lnTo>
                        <a:pt x="150" y="9"/>
                      </a:lnTo>
                      <a:lnTo>
                        <a:pt x="150" y="20"/>
                      </a:lnTo>
                      <a:lnTo>
                        <a:pt x="158" y="24"/>
                      </a:lnTo>
                      <a:lnTo>
                        <a:pt x="163" y="13"/>
                      </a:lnTo>
                      <a:lnTo>
                        <a:pt x="166" y="2"/>
                      </a:lnTo>
                      <a:lnTo>
                        <a:pt x="174" y="2"/>
                      </a:lnTo>
                      <a:lnTo>
                        <a:pt x="178" y="9"/>
                      </a:lnTo>
                      <a:lnTo>
                        <a:pt x="188" y="17"/>
                      </a:lnTo>
                      <a:lnTo>
                        <a:pt x="199" y="24"/>
                      </a:lnTo>
                      <a:lnTo>
                        <a:pt x="227" y="24"/>
                      </a:lnTo>
                      <a:lnTo>
                        <a:pt x="242" y="27"/>
                      </a:lnTo>
                      <a:lnTo>
                        <a:pt x="250" y="28"/>
                      </a:lnTo>
                      <a:lnTo>
                        <a:pt x="257" y="28"/>
                      </a:lnTo>
                      <a:lnTo>
                        <a:pt x="269" y="35"/>
                      </a:lnTo>
                      <a:lnTo>
                        <a:pt x="273" y="43"/>
                      </a:lnTo>
                      <a:lnTo>
                        <a:pt x="273" y="50"/>
                      </a:lnTo>
                      <a:lnTo>
                        <a:pt x="293" y="57"/>
                      </a:lnTo>
                      <a:lnTo>
                        <a:pt x="306" y="73"/>
                      </a:lnTo>
                      <a:lnTo>
                        <a:pt x="323" y="87"/>
                      </a:lnTo>
                      <a:lnTo>
                        <a:pt x="334" y="95"/>
                      </a:lnTo>
                      <a:lnTo>
                        <a:pt x="342" y="95"/>
                      </a:lnTo>
                      <a:lnTo>
                        <a:pt x="360" y="95"/>
                      </a:lnTo>
                      <a:lnTo>
                        <a:pt x="372" y="101"/>
                      </a:lnTo>
                      <a:lnTo>
                        <a:pt x="385" y="116"/>
                      </a:lnTo>
                      <a:lnTo>
                        <a:pt x="404" y="126"/>
                      </a:lnTo>
                      <a:lnTo>
                        <a:pt x="414" y="139"/>
                      </a:lnTo>
                      <a:lnTo>
                        <a:pt x="420" y="157"/>
                      </a:lnTo>
                      <a:lnTo>
                        <a:pt x="412" y="165"/>
                      </a:lnTo>
                      <a:lnTo>
                        <a:pt x="404" y="181"/>
                      </a:lnTo>
                      <a:lnTo>
                        <a:pt x="414" y="193"/>
                      </a:lnTo>
                      <a:lnTo>
                        <a:pt x="422" y="196"/>
                      </a:lnTo>
                      <a:lnTo>
                        <a:pt x="435" y="187"/>
                      </a:lnTo>
                      <a:lnTo>
                        <a:pt x="453" y="181"/>
                      </a:lnTo>
                      <a:lnTo>
                        <a:pt x="467" y="187"/>
                      </a:lnTo>
                      <a:lnTo>
                        <a:pt x="480" y="187"/>
                      </a:lnTo>
                      <a:lnTo>
                        <a:pt x="497" y="194"/>
                      </a:lnTo>
                      <a:lnTo>
                        <a:pt x="515" y="204"/>
                      </a:lnTo>
                      <a:lnTo>
                        <a:pt x="533" y="204"/>
                      </a:lnTo>
                      <a:lnTo>
                        <a:pt x="555" y="205"/>
                      </a:lnTo>
                      <a:lnTo>
                        <a:pt x="576" y="222"/>
                      </a:lnTo>
                      <a:lnTo>
                        <a:pt x="598" y="227"/>
                      </a:lnTo>
                      <a:lnTo>
                        <a:pt x="614" y="233"/>
                      </a:lnTo>
                      <a:lnTo>
                        <a:pt x="624" y="248"/>
                      </a:lnTo>
                      <a:lnTo>
                        <a:pt x="622" y="267"/>
                      </a:lnTo>
                      <a:lnTo>
                        <a:pt x="610" y="284"/>
                      </a:lnTo>
                      <a:lnTo>
                        <a:pt x="598" y="299"/>
                      </a:lnTo>
                      <a:lnTo>
                        <a:pt x="585" y="315"/>
                      </a:lnTo>
                      <a:lnTo>
                        <a:pt x="579" y="334"/>
                      </a:lnTo>
                      <a:lnTo>
                        <a:pt x="562" y="346"/>
                      </a:lnTo>
                      <a:lnTo>
                        <a:pt x="573" y="366"/>
                      </a:lnTo>
                      <a:lnTo>
                        <a:pt x="572" y="392"/>
                      </a:lnTo>
                      <a:lnTo>
                        <a:pt x="561" y="411"/>
                      </a:lnTo>
                      <a:lnTo>
                        <a:pt x="561" y="430"/>
                      </a:lnTo>
                      <a:lnTo>
                        <a:pt x="552" y="448"/>
                      </a:lnTo>
                      <a:lnTo>
                        <a:pt x="539" y="455"/>
                      </a:lnTo>
                      <a:lnTo>
                        <a:pt x="524" y="463"/>
                      </a:lnTo>
                      <a:lnTo>
                        <a:pt x="506" y="461"/>
                      </a:lnTo>
                      <a:lnTo>
                        <a:pt x="480" y="467"/>
                      </a:lnTo>
                      <a:lnTo>
                        <a:pt x="459" y="484"/>
                      </a:lnTo>
                      <a:lnTo>
                        <a:pt x="447" y="498"/>
                      </a:lnTo>
                      <a:lnTo>
                        <a:pt x="441" y="507"/>
                      </a:lnTo>
                      <a:lnTo>
                        <a:pt x="453" y="516"/>
                      </a:lnTo>
                      <a:lnTo>
                        <a:pt x="453" y="531"/>
                      </a:lnTo>
                      <a:lnTo>
                        <a:pt x="423" y="554"/>
                      </a:lnTo>
                      <a:lnTo>
                        <a:pt x="405" y="589"/>
                      </a:lnTo>
                      <a:lnTo>
                        <a:pt x="381" y="608"/>
                      </a:lnTo>
                      <a:lnTo>
                        <a:pt x="361" y="609"/>
                      </a:lnTo>
                      <a:lnTo>
                        <a:pt x="335" y="591"/>
                      </a:lnTo>
                      <a:lnTo>
                        <a:pt x="334" y="617"/>
                      </a:lnTo>
                      <a:lnTo>
                        <a:pt x="346" y="630"/>
                      </a:lnTo>
                      <a:lnTo>
                        <a:pt x="343" y="652"/>
                      </a:lnTo>
                      <a:lnTo>
                        <a:pt x="308" y="672"/>
                      </a:lnTo>
                      <a:lnTo>
                        <a:pt x="293" y="669"/>
                      </a:lnTo>
                      <a:lnTo>
                        <a:pt x="276" y="699"/>
                      </a:lnTo>
                      <a:lnTo>
                        <a:pt x="260" y="702"/>
                      </a:lnTo>
                      <a:lnTo>
                        <a:pt x="254" y="715"/>
                      </a:lnTo>
                      <a:lnTo>
                        <a:pt x="260" y="729"/>
                      </a:lnTo>
                      <a:lnTo>
                        <a:pt x="245" y="749"/>
                      </a:lnTo>
                      <a:lnTo>
                        <a:pt x="258" y="780"/>
                      </a:lnTo>
                      <a:lnTo>
                        <a:pt x="244" y="802"/>
                      </a:lnTo>
                      <a:lnTo>
                        <a:pt x="234" y="824"/>
                      </a:lnTo>
                      <a:lnTo>
                        <a:pt x="245" y="841"/>
                      </a:lnTo>
                      <a:lnTo>
                        <a:pt x="220" y="841"/>
                      </a:lnTo>
                      <a:lnTo>
                        <a:pt x="198" y="849"/>
                      </a:lnTo>
                      <a:lnTo>
                        <a:pt x="173" y="809"/>
                      </a:lnTo>
                      <a:lnTo>
                        <a:pt x="165" y="777"/>
                      </a:lnTo>
                      <a:lnTo>
                        <a:pt x="165" y="707"/>
                      </a:lnTo>
                      <a:lnTo>
                        <a:pt x="142" y="678"/>
                      </a:lnTo>
                      <a:lnTo>
                        <a:pt x="144" y="634"/>
                      </a:lnTo>
                      <a:lnTo>
                        <a:pt x="156" y="604"/>
                      </a:lnTo>
                      <a:lnTo>
                        <a:pt x="149" y="573"/>
                      </a:lnTo>
                      <a:lnTo>
                        <a:pt x="148" y="540"/>
                      </a:lnTo>
                      <a:lnTo>
                        <a:pt x="150" y="455"/>
                      </a:lnTo>
                      <a:lnTo>
                        <a:pt x="159" y="417"/>
                      </a:lnTo>
                      <a:lnTo>
                        <a:pt x="143" y="393"/>
                      </a:lnTo>
                      <a:lnTo>
                        <a:pt x="126" y="378"/>
                      </a:lnTo>
                      <a:lnTo>
                        <a:pt x="113" y="368"/>
                      </a:lnTo>
                      <a:lnTo>
                        <a:pt x="111" y="356"/>
                      </a:lnTo>
                      <a:lnTo>
                        <a:pt x="101" y="358"/>
                      </a:lnTo>
                      <a:lnTo>
                        <a:pt x="86" y="361"/>
                      </a:lnTo>
                      <a:lnTo>
                        <a:pt x="81" y="354"/>
                      </a:lnTo>
                      <a:lnTo>
                        <a:pt x="70" y="344"/>
                      </a:lnTo>
                      <a:lnTo>
                        <a:pt x="64" y="328"/>
                      </a:lnTo>
                      <a:lnTo>
                        <a:pt x="66" y="321"/>
                      </a:lnTo>
                      <a:lnTo>
                        <a:pt x="59" y="303"/>
                      </a:lnTo>
                      <a:lnTo>
                        <a:pt x="51" y="286"/>
                      </a:lnTo>
                      <a:lnTo>
                        <a:pt x="48" y="284"/>
                      </a:lnTo>
                      <a:lnTo>
                        <a:pt x="48" y="277"/>
                      </a:lnTo>
                      <a:lnTo>
                        <a:pt x="44" y="270"/>
                      </a:lnTo>
                      <a:lnTo>
                        <a:pt x="33" y="252"/>
                      </a:lnTo>
                      <a:lnTo>
                        <a:pt x="31" y="245"/>
                      </a:lnTo>
                      <a:lnTo>
                        <a:pt x="18" y="236"/>
                      </a:lnTo>
                      <a:lnTo>
                        <a:pt x="16" y="218"/>
                      </a:lnTo>
                      <a:lnTo>
                        <a:pt x="9" y="207"/>
                      </a:lnTo>
                      <a:lnTo>
                        <a:pt x="0" y="194"/>
                      </a:lnTo>
                      <a:lnTo>
                        <a:pt x="16" y="181"/>
                      </a:lnTo>
                      <a:lnTo>
                        <a:pt x="30" y="174"/>
                      </a:lnTo>
                      <a:lnTo>
                        <a:pt x="16" y="167"/>
                      </a:lnTo>
                      <a:lnTo>
                        <a:pt x="11" y="150"/>
                      </a:lnTo>
                      <a:lnTo>
                        <a:pt x="15" y="137"/>
                      </a:lnTo>
                      <a:lnTo>
                        <a:pt x="30" y="124"/>
                      </a:lnTo>
                      <a:lnTo>
                        <a:pt x="46" y="117"/>
                      </a:lnTo>
                      <a:lnTo>
                        <a:pt x="58" y="97"/>
                      </a:lnTo>
                      <a:lnTo>
                        <a:pt x="66" y="86"/>
                      </a:lnTo>
                      <a:lnTo>
                        <a:pt x="64" y="72"/>
                      </a:lnTo>
                      <a:lnTo>
                        <a:pt x="64" y="58"/>
                      </a:lnTo>
                      <a:lnTo>
                        <a:pt x="74" y="24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3175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4869" name="Freeform 69"/>
                <p:cNvSpPr>
                  <a:spLocks noChangeAspect="1"/>
                </p:cNvSpPr>
                <p:nvPr/>
              </p:nvSpPr>
              <p:spPr bwMode="auto">
                <a:xfrm>
                  <a:off x="1264" y="2458"/>
                  <a:ext cx="35" cy="13"/>
                </a:xfrm>
                <a:custGeom>
                  <a:avLst/>
                  <a:gdLst>
                    <a:gd name="T0" fmla="*/ 23 w 70"/>
                    <a:gd name="T1" fmla="*/ 0 h 25"/>
                    <a:gd name="T2" fmla="*/ 0 w 70"/>
                    <a:gd name="T3" fmla="*/ 14 h 25"/>
                    <a:gd name="T4" fmla="*/ 15 w 70"/>
                    <a:gd name="T5" fmla="*/ 25 h 25"/>
                    <a:gd name="T6" fmla="*/ 44 w 70"/>
                    <a:gd name="T7" fmla="*/ 24 h 25"/>
                    <a:gd name="T8" fmla="*/ 70 w 70"/>
                    <a:gd name="T9" fmla="*/ 25 h 25"/>
                    <a:gd name="T10" fmla="*/ 45 w 70"/>
                    <a:gd name="T11" fmla="*/ 10 h 25"/>
                    <a:gd name="T12" fmla="*/ 23 w 70"/>
                    <a:gd name="T1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25">
                      <a:moveTo>
                        <a:pt x="23" y="0"/>
                      </a:moveTo>
                      <a:lnTo>
                        <a:pt x="0" y="14"/>
                      </a:lnTo>
                      <a:lnTo>
                        <a:pt x="15" y="25"/>
                      </a:lnTo>
                      <a:lnTo>
                        <a:pt x="44" y="24"/>
                      </a:lnTo>
                      <a:lnTo>
                        <a:pt x="70" y="25"/>
                      </a:lnTo>
                      <a:lnTo>
                        <a:pt x="45" y="1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04870" name="Group 70"/>
              <p:cNvGrpSpPr>
                <a:grpSpLocks noChangeAspect="1"/>
              </p:cNvGrpSpPr>
              <p:nvPr/>
            </p:nvGrpSpPr>
            <p:grpSpPr bwMode="auto">
              <a:xfrm>
                <a:off x="1027" y="1483"/>
                <a:ext cx="440" cy="576"/>
                <a:chOff x="1027" y="1483"/>
                <a:chExt cx="440" cy="576"/>
              </a:xfrm>
            </p:grpSpPr>
            <p:sp>
              <p:nvSpPr>
                <p:cNvPr id="204871" name="Freeform 71"/>
                <p:cNvSpPr>
                  <a:spLocks noChangeAspect="1"/>
                </p:cNvSpPr>
                <p:nvPr/>
              </p:nvSpPr>
              <p:spPr bwMode="auto">
                <a:xfrm>
                  <a:off x="1268" y="1677"/>
                  <a:ext cx="12" cy="16"/>
                </a:xfrm>
                <a:custGeom>
                  <a:avLst/>
                  <a:gdLst>
                    <a:gd name="T0" fmla="*/ 0 w 23"/>
                    <a:gd name="T1" fmla="*/ 22 h 30"/>
                    <a:gd name="T2" fmla="*/ 23 w 23"/>
                    <a:gd name="T3" fmla="*/ 30 h 30"/>
                    <a:gd name="T4" fmla="*/ 22 w 23"/>
                    <a:gd name="T5" fmla="*/ 20 h 30"/>
                    <a:gd name="T6" fmla="*/ 23 w 23"/>
                    <a:gd name="T7" fmla="*/ 5 h 30"/>
                    <a:gd name="T8" fmla="*/ 11 w 23"/>
                    <a:gd name="T9" fmla="*/ 0 h 30"/>
                    <a:gd name="T10" fmla="*/ 7 w 23"/>
                    <a:gd name="T11" fmla="*/ 11 h 30"/>
                    <a:gd name="T12" fmla="*/ 0 w 23"/>
                    <a:gd name="T13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30">
                      <a:moveTo>
                        <a:pt x="0" y="22"/>
                      </a:moveTo>
                      <a:lnTo>
                        <a:pt x="23" y="30"/>
                      </a:lnTo>
                      <a:lnTo>
                        <a:pt x="22" y="20"/>
                      </a:lnTo>
                      <a:lnTo>
                        <a:pt x="23" y="5"/>
                      </a:lnTo>
                      <a:lnTo>
                        <a:pt x="11" y="0"/>
                      </a:lnTo>
                      <a:lnTo>
                        <a:pt x="7" y="11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04872" name="Group 72"/>
                <p:cNvGrpSpPr>
                  <a:grpSpLocks noChangeAspect="1"/>
                </p:cNvGrpSpPr>
                <p:nvPr/>
              </p:nvGrpSpPr>
              <p:grpSpPr bwMode="auto">
                <a:xfrm>
                  <a:off x="1027" y="1483"/>
                  <a:ext cx="440" cy="576"/>
                  <a:chOff x="1027" y="1483"/>
                  <a:chExt cx="440" cy="576"/>
                </a:xfrm>
              </p:grpSpPr>
              <p:sp>
                <p:nvSpPr>
                  <p:cNvPr id="204873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1027" y="1483"/>
                    <a:ext cx="316" cy="576"/>
                  </a:xfrm>
                  <a:custGeom>
                    <a:avLst/>
                    <a:gdLst>
                      <a:gd name="T0" fmla="*/ 276 w 632"/>
                      <a:gd name="T1" fmla="*/ 1104 h 1152"/>
                      <a:gd name="T2" fmla="*/ 262 w 632"/>
                      <a:gd name="T3" fmla="*/ 1048 h 1152"/>
                      <a:gd name="T4" fmla="*/ 258 w 632"/>
                      <a:gd name="T5" fmla="*/ 998 h 1152"/>
                      <a:gd name="T6" fmla="*/ 218 w 632"/>
                      <a:gd name="T7" fmla="*/ 966 h 1152"/>
                      <a:gd name="T8" fmla="*/ 207 w 632"/>
                      <a:gd name="T9" fmla="*/ 913 h 1152"/>
                      <a:gd name="T10" fmla="*/ 162 w 632"/>
                      <a:gd name="T11" fmla="*/ 932 h 1152"/>
                      <a:gd name="T12" fmla="*/ 136 w 632"/>
                      <a:gd name="T13" fmla="*/ 862 h 1152"/>
                      <a:gd name="T14" fmla="*/ 159 w 632"/>
                      <a:gd name="T15" fmla="*/ 818 h 1152"/>
                      <a:gd name="T16" fmla="*/ 204 w 632"/>
                      <a:gd name="T17" fmla="*/ 785 h 1152"/>
                      <a:gd name="T18" fmla="*/ 243 w 632"/>
                      <a:gd name="T19" fmla="*/ 813 h 1152"/>
                      <a:gd name="T20" fmla="*/ 287 w 632"/>
                      <a:gd name="T21" fmla="*/ 813 h 1152"/>
                      <a:gd name="T22" fmla="*/ 313 w 632"/>
                      <a:gd name="T23" fmla="*/ 873 h 1152"/>
                      <a:gd name="T24" fmla="*/ 336 w 632"/>
                      <a:gd name="T25" fmla="*/ 901 h 1152"/>
                      <a:gd name="T26" fmla="*/ 339 w 632"/>
                      <a:gd name="T27" fmla="*/ 850 h 1152"/>
                      <a:gd name="T28" fmla="*/ 346 w 632"/>
                      <a:gd name="T29" fmla="*/ 804 h 1152"/>
                      <a:gd name="T30" fmla="*/ 386 w 632"/>
                      <a:gd name="T31" fmla="*/ 795 h 1152"/>
                      <a:gd name="T32" fmla="*/ 428 w 632"/>
                      <a:gd name="T33" fmla="*/ 764 h 1152"/>
                      <a:gd name="T34" fmla="*/ 450 w 632"/>
                      <a:gd name="T35" fmla="*/ 719 h 1152"/>
                      <a:gd name="T36" fmla="*/ 483 w 632"/>
                      <a:gd name="T37" fmla="*/ 696 h 1152"/>
                      <a:gd name="T38" fmla="*/ 549 w 632"/>
                      <a:gd name="T39" fmla="*/ 671 h 1152"/>
                      <a:gd name="T40" fmla="*/ 551 w 632"/>
                      <a:gd name="T41" fmla="*/ 656 h 1152"/>
                      <a:gd name="T42" fmla="*/ 534 w 632"/>
                      <a:gd name="T43" fmla="*/ 614 h 1152"/>
                      <a:gd name="T44" fmla="*/ 628 w 632"/>
                      <a:gd name="T45" fmla="*/ 579 h 1152"/>
                      <a:gd name="T46" fmla="*/ 601 w 632"/>
                      <a:gd name="T47" fmla="*/ 532 h 1152"/>
                      <a:gd name="T48" fmla="*/ 575 w 632"/>
                      <a:gd name="T49" fmla="*/ 508 h 1152"/>
                      <a:gd name="T50" fmla="*/ 522 w 632"/>
                      <a:gd name="T51" fmla="*/ 440 h 1152"/>
                      <a:gd name="T52" fmla="*/ 481 w 632"/>
                      <a:gd name="T53" fmla="*/ 524 h 1152"/>
                      <a:gd name="T54" fmla="*/ 456 w 632"/>
                      <a:gd name="T55" fmla="*/ 552 h 1152"/>
                      <a:gd name="T56" fmla="*/ 442 w 632"/>
                      <a:gd name="T57" fmla="*/ 525 h 1152"/>
                      <a:gd name="T58" fmla="*/ 397 w 632"/>
                      <a:gd name="T59" fmla="*/ 454 h 1152"/>
                      <a:gd name="T60" fmla="*/ 455 w 632"/>
                      <a:gd name="T61" fmla="*/ 397 h 1152"/>
                      <a:gd name="T62" fmla="*/ 510 w 632"/>
                      <a:gd name="T63" fmla="*/ 381 h 1152"/>
                      <a:gd name="T64" fmla="*/ 529 w 632"/>
                      <a:gd name="T65" fmla="*/ 355 h 1152"/>
                      <a:gd name="T66" fmla="*/ 492 w 632"/>
                      <a:gd name="T67" fmla="*/ 348 h 1152"/>
                      <a:gd name="T68" fmla="*/ 491 w 632"/>
                      <a:gd name="T69" fmla="*/ 312 h 1152"/>
                      <a:gd name="T70" fmla="*/ 419 w 632"/>
                      <a:gd name="T71" fmla="*/ 199 h 1152"/>
                      <a:gd name="T72" fmla="*/ 406 w 632"/>
                      <a:gd name="T73" fmla="*/ 100 h 1152"/>
                      <a:gd name="T74" fmla="*/ 366 w 632"/>
                      <a:gd name="T75" fmla="*/ 28 h 1152"/>
                      <a:gd name="T76" fmla="*/ 328 w 632"/>
                      <a:gd name="T77" fmla="*/ 31 h 1152"/>
                      <a:gd name="T78" fmla="*/ 284 w 632"/>
                      <a:gd name="T79" fmla="*/ 16 h 1152"/>
                      <a:gd name="T80" fmla="*/ 204 w 632"/>
                      <a:gd name="T81" fmla="*/ 60 h 1152"/>
                      <a:gd name="T82" fmla="*/ 199 w 632"/>
                      <a:gd name="T83" fmla="*/ 79 h 1152"/>
                      <a:gd name="T84" fmla="*/ 243 w 632"/>
                      <a:gd name="T85" fmla="*/ 121 h 1152"/>
                      <a:gd name="T86" fmla="*/ 247 w 632"/>
                      <a:gd name="T87" fmla="*/ 183 h 1152"/>
                      <a:gd name="T88" fmla="*/ 183 w 632"/>
                      <a:gd name="T89" fmla="*/ 291 h 1152"/>
                      <a:gd name="T90" fmla="*/ 131 w 632"/>
                      <a:gd name="T91" fmla="*/ 379 h 1152"/>
                      <a:gd name="T92" fmla="*/ 86 w 632"/>
                      <a:gd name="T93" fmla="*/ 426 h 1152"/>
                      <a:gd name="T94" fmla="*/ 34 w 632"/>
                      <a:gd name="T95" fmla="*/ 506 h 1152"/>
                      <a:gd name="T96" fmla="*/ 11 w 632"/>
                      <a:gd name="T97" fmla="*/ 550 h 1152"/>
                      <a:gd name="T98" fmla="*/ 12 w 632"/>
                      <a:gd name="T99" fmla="*/ 619 h 1152"/>
                      <a:gd name="T100" fmla="*/ 5 w 632"/>
                      <a:gd name="T101" fmla="*/ 719 h 1152"/>
                      <a:gd name="T102" fmla="*/ 19 w 632"/>
                      <a:gd name="T103" fmla="*/ 708 h 1152"/>
                      <a:gd name="T104" fmla="*/ 34 w 632"/>
                      <a:gd name="T105" fmla="*/ 665 h 1152"/>
                      <a:gd name="T106" fmla="*/ 29 w 632"/>
                      <a:gd name="T107" fmla="*/ 730 h 1152"/>
                      <a:gd name="T108" fmla="*/ 44 w 632"/>
                      <a:gd name="T109" fmla="*/ 804 h 1152"/>
                      <a:gd name="T110" fmla="*/ 44 w 632"/>
                      <a:gd name="T111" fmla="*/ 866 h 1152"/>
                      <a:gd name="T112" fmla="*/ 97 w 632"/>
                      <a:gd name="T113" fmla="*/ 942 h 1152"/>
                      <a:gd name="T114" fmla="*/ 140 w 632"/>
                      <a:gd name="T115" fmla="*/ 971 h 1152"/>
                      <a:gd name="T116" fmla="*/ 193 w 632"/>
                      <a:gd name="T117" fmla="*/ 1024 h 1152"/>
                      <a:gd name="T118" fmla="*/ 226 w 632"/>
                      <a:gd name="T119" fmla="*/ 1076 h 1152"/>
                      <a:gd name="T120" fmla="*/ 285 w 632"/>
                      <a:gd name="T121" fmla="*/ 1134 h 1152"/>
                      <a:gd name="T122" fmla="*/ 320 w 632"/>
                      <a:gd name="T123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32" h="1152">
                        <a:moveTo>
                          <a:pt x="326" y="1125"/>
                        </a:moveTo>
                        <a:lnTo>
                          <a:pt x="300" y="1101"/>
                        </a:lnTo>
                        <a:lnTo>
                          <a:pt x="276" y="1104"/>
                        </a:lnTo>
                        <a:lnTo>
                          <a:pt x="254" y="1083"/>
                        </a:lnTo>
                        <a:lnTo>
                          <a:pt x="250" y="1058"/>
                        </a:lnTo>
                        <a:lnTo>
                          <a:pt x="262" y="1048"/>
                        </a:lnTo>
                        <a:lnTo>
                          <a:pt x="262" y="1041"/>
                        </a:lnTo>
                        <a:lnTo>
                          <a:pt x="270" y="1027"/>
                        </a:lnTo>
                        <a:lnTo>
                          <a:pt x="258" y="998"/>
                        </a:lnTo>
                        <a:lnTo>
                          <a:pt x="241" y="997"/>
                        </a:lnTo>
                        <a:lnTo>
                          <a:pt x="217" y="978"/>
                        </a:lnTo>
                        <a:lnTo>
                          <a:pt x="218" y="966"/>
                        </a:lnTo>
                        <a:lnTo>
                          <a:pt x="239" y="932"/>
                        </a:lnTo>
                        <a:lnTo>
                          <a:pt x="233" y="924"/>
                        </a:lnTo>
                        <a:lnTo>
                          <a:pt x="207" y="913"/>
                        </a:lnTo>
                        <a:lnTo>
                          <a:pt x="193" y="924"/>
                        </a:lnTo>
                        <a:lnTo>
                          <a:pt x="186" y="935"/>
                        </a:lnTo>
                        <a:lnTo>
                          <a:pt x="162" y="932"/>
                        </a:lnTo>
                        <a:lnTo>
                          <a:pt x="143" y="923"/>
                        </a:lnTo>
                        <a:lnTo>
                          <a:pt x="125" y="888"/>
                        </a:lnTo>
                        <a:lnTo>
                          <a:pt x="136" y="862"/>
                        </a:lnTo>
                        <a:lnTo>
                          <a:pt x="140" y="841"/>
                        </a:lnTo>
                        <a:lnTo>
                          <a:pt x="146" y="829"/>
                        </a:lnTo>
                        <a:lnTo>
                          <a:pt x="159" y="818"/>
                        </a:lnTo>
                        <a:lnTo>
                          <a:pt x="168" y="806"/>
                        </a:lnTo>
                        <a:lnTo>
                          <a:pt x="186" y="792"/>
                        </a:lnTo>
                        <a:lnTo>
                          <a:pt x="204" y="785"/>
                        </a:lnTo>
                        <a:lnTo>
                          <a:pt x="218" y="797"/>
                        </a:lnTo>
                        <a:lnTo>
                          <a:pt x="233" y="800"/>
                        </a:lnTo>
                        <a:lnTo>
                          <a:pt x="243" y="813"/>
                        </a:lnTo>
                        <a:lnTo>
                          <a:pt x="255" y="811"/>
                        </a:lnTo>
                        <a:lnTo>
                          <a:pt x="273" y="806"/>
                        </a:lnTo>
                        <a:lnTo>
                          <a:pt x="287" y="813"/>
                        </a:lnTo>
                        <a:lnTo>
                          <a:pt x="313" y="841"/>
                        </a:lnTo>
                        <a:lnTo>
                          <a:pt x="305" y="861"/>
                        </a:lnTo>
                        <a:lnTo>
                          <a:pt x="313" y="873"/>
                        </a:lnTo>
                        <a:lnTo>
                          <a:pt x="313" y="880"/>
                        </a:lnTo>
                        <a:lnTo>
                          <a:pt x="324" y="891"/>
                        </a:lnTo>
                        <a:lnTo>
                          <a:pt x="336" y="901"/>
                        </a:lnTo>
                        <a:lnTo>
                          <a:pt x="340" y="896"/>
                        </a:lnTo>
                        <a:lnTo>
                          <a:pt x="340" y="877"/>
                        </a:lnTo>
                        <a:lnTo>
                          <a:pt x="339" y="850"/>
                        </a:lnTo>
                        <a:lnTo>
                          <a:pt x="339" y="826"/>
                        </a:lnTo>
                        <a:lnTo>
                          <a:pt x="336" y="818"/>
                        </a:lnTo>
                        <a:lnTo>
                          <a:pt x="346" y="804"/>
                        </a:lnTo>
                        <a:lnTo>
                          <a:pt x="365" y="800"/>
                        </a:lnTo>
                        <a:lnTo>
                          <a:pt x="373" y="791"/>
                        </a:lnTo>
                        <a:lnTo>
                          <a:pt x="386" y="795"/>
                        </a:lnTo>
                        <a:lnTo>
                          <a:pt x="398" y="784"/>
                        </a:lnTo>
                        <a:lnTo>
                          <a:pt x="416" y="769"/>
                        </a:lnTo>
                        <a:lnTo>
                          <a:pt x="428" y="764"/>
                        </a:lnTo>
                        <a:lnTo>
                          <a:pt x="422" y="751"/>
                        </a:lnTo>
                        <a:lnTo>
                          <a:pt x="437" y="733"/>
                        </a:lnTo>
                        <a:lnTo>
                          <a:pt x="450" y="719"/>
                        </a:lnTo>
                        <a:lnTo>
                          <a:pt x="460" y="712"/>
                        </a:lnTo>
                        <a:lnTo>
                          <a:pt x="487" y="715"/>
                        </a:lnTo>
                        <a:lnTo>
                          <a:pt x="483" y="696"/>
                        </a:lnTo>
                        <a:lnTo>
                          <a:pt x="507" y="682"/>
                        </a:lnTo>
                        <a:lnTo>
                          <a:pt x="529" y="674"/>
                        </a:lnTo>
                        <a:lnTo>
                          <a:pt x="549" y="671"/>
                        </a:lnTo>
                        <a:lnTo>
                          <a:pt x="542" y="690"/>
                        </a:lnTo>
                        <a:lnTo>
                          <a:pt x="562" y="669"/>
                        </a:lnTo>
                        <a:lnTo>
                          <a:pt x="551" y="656"/>
                        </a:lnTo>
                        <a:lnTo>
                          <a:pt x="550" y="628"/>
                        </a:lnTo>
                        <a:lnTo>
                          <a:pt x="529" y="628"/>
                        </a:lnTo>
                        <a:lnTo>
                          <a:pt x="534" y="614"/>
                        </a:lnTo>
                        <a:lnTo>
                          <a:pt x="597" y="615"/>
                        </a:lnTo>
                        <a:lnTo>
                          <a:pt x="632" y="594"/>
                        </a:lnTo>
                        <a:lnTo>
                          <a:pt x="628" y="579"/>
                        </a:lnTo>
                        <a:lnTo>
                          <a:pt x="611" y="563"/>
                        </a:lnTo>
                        <a:lnTo>
                          <a:pt x="612" y="538"/>
                        </a:lnTo>
                        <a:lnTo>
                          <a:pt x="601" y="532"/>
                        </a:lnTo>
                        <a:lnTo>
                          <a:pt x="596" y="514"/>
                        </a:lnTo>
                        <a:lnTo>
                          <a:pt x="588" y="505"/>
                        </a:lnTo>
                        <a:lnTo>
                          <a:pt x="575" y="508"/>
                        </a:lnTo>
                        <a:lnTo>
                          <a:pt x="551" y="489"/>
                        </a:lnTo>
                        <a:lnTo>
                          <a:pt x="545" y="467"/>
                        </a:lnTo>
                        <a:lnTo>
                          <a:pt x="522" y="440"/>
                        </a:lnTo>
                        <a:lnTo>
                          <a:pt x="489" y="473"/>
                        </a:lnTo>
                        <a:lnTo>
                          <a:pt x="489" y="512"/>
                        </a:lnTo>
                        <a:lnTo>
                          <a:pt x="481" y="524"/>
                        </a:lnTo>
                        <a:lnTo>
                          <a:pt x="468" y="525"/>
                        </a:lnTo>
                        <a:lnTo>
                          <a:pt x="459" y="532"/>
                        </a:lnTo>
                        <a:lnTo>
                          <a:pt x="456" y="552"/>
                        </a:lnTo>
                        <a:lnTo>
                          <a:pt x="444" y="575"/>
                        </a:lnTo>
                        <a:lnTo>
                          <a:pt x="432" y="552"/>
                        </a:lnTo>
                        <a:lnTo>
                          <a:pt x="442" y="525"/>
                        </a:lnTo>
                        <a:lnTo>
                          <a:pt x="438" y="505"/>
                        </a:lnTo>
                        <a:lnTo>
                          <a:pt x="424" y="497"/>
                        </a:lnTo>
                        <a:lnTo>
                          <a:pt x="397" y="454"/>
                        </a:lnTo>
                        <a:lnTo>
                          <a:pt x="399" y="439"/>
                        </a:lnTo>
                        <a:lnTo>
                          <a:pt x="432" y="397"/>
                        </a:lnTo>
                        <a:lnTo>
                          <a:pt x="455" y="397"/>
                        </a:lnTo>
                        <a:lnTo>
                          <a:pt x="475" y="395"/>
                        </a:lnTo>
                        <a:lnTo>
                          <a:pt x="485" y="377"/>
                        </a:lnTo>
                        <a:lnTo>
                          <a:pt x="510" y="381"/>
                        </a:lnTo>
                        <a:lnTo>
                          <a:pt x="518" y="370"/>
                        </a:lnTo>
                        <a:lnTo>
                          <a:pt x="542" y="372"/>
                        </a:lnTo>
                        <a:lnTo>
                          <a:pt x="529" y="355"/>
                        </a:lnTo>
                        <a:lnTo>
                          <a:pt x="526" y="330"/>
                        </a:lnTo>
                        <a:lnTo>
                          <a:pt x="507" y="356"/>
                        </a:lnTo>
                        <a:lnTo>
                          <a:pt x="492" y="348"/>
                        </a:lnTo>
                        <a:lnTo>
                          <a:pt x="511" y="321"/>
                        </a:lnTo>
                        <a:lnTo>
                          <a:pt x="510" y="292"/>
                        </a:lnTo>
                        <a:lnTo>
                          <a:pt x="491" y="312"/>
                        </a:lnTo>
                        <a:lnTo>
                          <a:pt x="474" y="330"/>
                        </a:lnTo>
                        <a:lnTo>
                          <a:pt x="416" y="284"/>
                        </a:lnTo>
                        <a:lnTo>
                          <a:pt x="419" y="199"/>
                        </a:lnTo>
                        <a:lnTo>
                          <a:pt x="393" y="173"/>
                        </a:lnTo>
                        <a:lnTo>
                          <a:pt x="390" y="140"/>
                        </a:lnTo>
                        <a:lnTo>
                          <a:pt x="406" y="100"/>
                        </a:lnTo>
                        <a:lnTo>
                          <a:pt x="413" y="55"/>
                        </a:lnTo>
                        <a:lnTo>
                          <a:pt x="391" y="30"/>
                        </a:lnTo>
                        <a:lnTo>
                          <a:pt x="366" y="28"/>
                        </a:lnTo>
                        <a:lnTo>
                          <a:pt x="353" y="20"/>
                        </a:lnTo>
                        <a:lnTo>
                          <a:pt x="350" y="0"/>
                        </a:lnTo>
                        <a:lnTo>
                          <a:pt x="328" y="31"/>
                        </a:lnTo>
                        <a:lnTo>
                          <a:pt x="307" y="33"/>
                        </a:lnTo>
                        <a:lnTo>
                          <a:pt x="300" y="8"/>
                        </a:lnTo>
                        <a:lnTo>
                          <a:pt x="284" y="16"/>
                        </a:lnTo>
                        <a:lnTo>
                          <a:pt x="266" y="18"/>
                        </a:lnTo>
                        <a:lnTo>
                          <a:pt x="219" y="66"/>
                        </a:lnTo>
                        <a:lnTo>
                          <a:pt x="204" y="60"/>
                        </a:lnTo>
                        <a:lnTo>
                          <a:pt x="182" y="24"/>
                        </a:lnTo>
                        <a:lnTo>
                          <a:pt x="185" y="55"/>
                        </a:lnTo>
                        <a:lnTo>
                          <a:pt x="199" y="79"/>
                        </a:lnTo>
                        <a:lnTo>
                          <a:pt x="225" y="98"/>
                        </a:lnTo>
                        <a:lnTo>
                          <a:pt x="241" y="100"/>
                        </a:lnTo>
                        <a:lnTo>
                          <a:pt x="243" y="121"/>
                        </a:lnTo>
                        <a:lnTo>
                          <a:pt x="253" y="137"/>
                        </a:lnTo>
                        <a:lnTo>
                          <a:pt x="246" y="153"/>
                        </a:lnTo>
                        <a:lnTo>
                          <a:pt x="247" y="183"/>
                        </a:lnTo>
                        <a:lnTo>
                          <a:pt x="233" y="227"/>
                        </a:lnTo>
                        <a:lnTo>
                          <a:pt x="198" y="288"/>
                        </a:lnTo>
                        <a:lnTo>
                          <a:pt x="183" y="291"/>
                        </a:lnTo>
                        <a:lnTo>
                          <a:pt x="156" y="351"/>
                        </a:lnTo>
                        <a:lnTo>
                          <a:pt x="148" y="384"/>
                        </a:lnTo>
                        <a:lnTo>
                          <a:pt x="131" y="379"/>
                        </a:lnTo>
                        <a:lnTo>
                          <a:pt x="130" y="391"/>
                        </a:lnTo>
                        <a:lnTo>
                          <a:pt x="108" y="412"/>
                        </a:lnTo>
                        <a:lnTo>
                          <a:pt x="86" y="426"/>
                        </a:lnTo>
                        <a:lnTo>
                          <a:pt x="56" y="455"/>
                        </a:lnTo>
                        <a:lnTo>
                          <a:pt x="33" y="484"/>
                        </a:lnTo>
                        <a:lnTo>
                          <a:pt x="34" y="506"/>
                        </a:lnTo>
                        <a:lnTo>
                          <a:pt x="26" y="518"/>
                        </a:lnTo>
                        <a:lnTo>
                          <a:pt x="17" y="531"/>
                        </a:lnTo>
                        <a:lnTo>
                          <a:pt x="11" y="550"/>
                        </a:lnTo>
                        <a:lnTo>
                          <a:pt x="17" y="570"/>
                        </a:lnTo>
                        <a:lnTo>
                          <a:pt x="22" y="603"/>
                        </a:lnTo>
                        <a:lnTo>
                          <a:pt x="12" y="619"/>
                        </a:lnTo>
                        <a:lnTo>
                          <a:pt x="4" y="654"/>
                        </a:lnTo>
                        <a:lnTo>
                          <a:pt x="0" y="698"/>
                        </a:lnTo>
                        <a:lnTo>
                          <a:pt x="5" y="719"/>
                        </a:lnTo>
                        <a:lnTo>
                          <a:pt x="1" y="758"/>
                        </a:lnTo>
                        <a:lnTo>
                          <a:pt x="12" y="773"/>
                        </a:lnTo>
                        <a:lnTo>
                          <a:pt x="19" y="708"/>
                        </a:lnTo>
                        <a:lnTo>
                          <a:pt x="19" y="659"/>
                        </a:lnTo>
                        <a:lnTo>
                          <a:pt x="31" y="642"/>
                        </a:lnTo>
                        <a:lnTo>
                          <a:pt x="34" y="665"/>
                        </a:lnTo>
                        <a:lnTo>
                          <a:pt x="30" y="681"/>
                        </a:lnTo>
                        <a:lnTo>
                          <a:pt x="30" y="699"/>
                        </a:lnTo>
                        <a:lnTo>
                          <a:pt x="29" y="730"/>
                        </a:lnTo>
                        <a:lnTo>
                          <a:pt x="38" y="760"/>
                        </a:lnTo>
                        <a:lnTo>
                          <a:pt x="40" y="789"/>
                        </a:lnTo>
                        <a:lnTo>
                          <a:pt x="44" y="804"/>
                        </a:lnTo>
                        <a:lnTo>
                          <a:pt x="49" y="821"/>
                        </a:lnTo>
                        <a:lnTo>
                          <a:pt x="40" y="841"/>
                        </a:lnTo>
                        <a:lnTo>
                          <a:pt x="44" y="866"/>
                        </a:lnTo>
                        <a:lnTo>
                          <a:pt x="55" y="899"/>
                        </a:lnTo>
                        <a:lnTo>
                          <a:pt x="75" y="916"/>
                        </a:lnTo>
                        <a:lnTo>
                          <a:pt x="97" y="942"/>
                        </a:lnTo>
                        <a:lnTo>
                          <a:pt x="114" y="961"/>
                        </a:lnTo>
                        <a:lnTo>
                          <a:pt x="125" y="958"/>
                        </a:lnTo>
                        <a:lnTo>
                          <a:pt x="140" y="971"/>
                        </a:lnTo>
                        <a:lnTo>
                          <a:pt x="152" y="978"/>
                        </a:lnTo>
                        <a:lnTo>
                          <a:pt x="160" y="994"/>
                        </a:lnTo>
                        <a:lnTo>
                          <a:pt x="193" y="1024"/>
                        </a:lnTo>
                        <a:lnTo>
                          <a:pt x="204" y="1028"/>
                        </a:lnTo>
                        <a:lnTo>
                          <a:pt x="225" y="1046"/>
                        </a:lnTo>
                        <a:lnTo>
                          <a:pt x="226" y="1076"/>
                        </a:lnTo>
                        <a:lnTo>
                          <a:pt x="251" y="1105"/>
                        </a:lnTo>
                        <a:lnTo>
                          <a:pt x="273" y="1130"/>
                        </a:lnTo>
                        <a:lnTo>
                          <a:pt x="285" y="1134"/>
                        </a:lnTo>
                        <a:lnTo>
                          <a:pt x="295" y="1125"/>
                        </a:lnTo>
                        <a:lnTo>
                          <a:pt x="302" y="1122"/>
                        </a:lnTo>
                        <a:lnTo>
                          <a:pt x="320" y="1152"/>
                        </a:lnTo>
                        <a:lnTo>
                          <a:pt x="326" y="1125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3175" cmpd="sng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4874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1166" y="1938"/>
                    <a:ext cx="55" cy="36"/>
                  </a:xfrm>
                  <a:custGeom>
                    <a:avLst/>
                    <a:gdLst>
                      <a:gd name="T0" fmla="*/ 2 w 109"/>
                      <a:gd name="T1" fmla="*/ 0 h 72"/>
                      <a:gd name="T2" fmla="*/ 32 w 109"/>
                      <a:gd name="T3" fmla="*/ 5 h 72"/>
                      <a:gd name="T4" fmla="*/ 50 w 109"/>
                      <a:gd name="T5" fmla="*/ 21 h 72"/>
                      <a:gd name="T6" fmla="*/ 62 w 109"/>
                      <a:gd name="T7" fmla="*/ 32 h 72"/>
                      <a:gd name="T8" fmla="*/ 71 w 109"/>
                      <a:gd name="T9" fmla="*/ 35 h 72"/>
                      <a:gd name="T10" fmla="*/ 86 w 109"/>
                      <a:gd name="T11" fmla="*/ 47 h 72"/>
                      <a:gd name="T12" fmla="*/ 98 w 109"/>
                      <a:gd name="T13" fmla="*/ 62 h 72"/>
                      <a:gd name="T14" fmla="*/ 109 w 109"/>
                      <a:gd name="T15" fmla="*/ 72 h 72"/>
                      <a:gd name="T16" fmla="*/ 84 w 109"/>
                      <a:gd name="T17" fmla="*/ 72 h 72"/>
                      <a:gd name="T18" fmla="*/ 68 w 109"/>
                      <a:gd name="T19" fmla="*/ 55 h 72"/>
                      <a:gd name="T20" fmla="*/ 47 w 109"/>
                      <a:gd name="T21" fmla="*/ 48 h 72"/>
                      <a:gd name="T22" fmla="*/ 35 w 109"/>
                      <a:gd name="T23" fmla="*/ 35 h 72"/>
                      <a:gd name="T24" fmla="*/ 14 w 109"/>
                      <a:gd name="T25" fmla="*/ 25 h 72"/>
                      <a:gd name="T26" fmla="*/ 0 w 109"/>
                      <a:gd name="T27" fmla="*/ 17 h 72"/>
                      <a:gd name="T28" fmla="*/ 2 w 109"/>
                      <a:gd name="T29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9" h="72">
                        <a:moveTo>
                          <a:pt x="2" y="0"/>
                        </a:moveTo>
                        <a:lnTo>
                          <a:pt x="32" y="5"/>
                        </a:lnTo>
                        <a:lnTo>
                          <a:pt x="50" y="21"/>
                        </a:lnTo>
                        <a:lnTo>
                          <a:pt x="62" y="32"/>
                        </a:lnTo>
                        <a:lnTo>
                          <a:pt x="71" y="35"/>
                        </a:lnTo>
                        <a:lnTo>
                          <a:pt x="86" y="47"/>
                        </a:lnTo>
                        <a:lnTo>
                          <a:pt x="98" y="62"/>
                        </a:lnTo>
                        <a:lnTo>
                          <a:pt x="109" y="72"/>
                        </a:lnTo>
                        <a:lnTo>
                          <a:pt x="84" y="72"/>
                        </a:lnTo>
                        <a:lnTo>
                          <a:pt x="68" y="55"/>
                        </a:lnTo>
                        <a:lnTo>
                          <a:pt x="47" y="48"/>
                        </a:lnTo>
                        <a:lnTo>
                          <a:pt x="35" y="35"/>
                        </a:lnTo>
                        <a:lnTo>
                          <a:pt x="14" y="25"/>
                        </a:lnTo>
                        <a:lnTo>
                          <a:pt x="0" y="17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4875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1220" y="1976"/>
                    <a:ext cx="31" cy="17"/>
                  </a:xfrm>
                  <a:custGeom>
                    <a:avLst/>
                    <a:gdLst>
                      <a:gd name="T0" fmla="*/ 0 w 63"/>
                      <a:gd name="T1" fmla="*/ 18 h 32"/>
                      <a:gd name="T2" fmla="*/ 19 w 63"/>
                      <a:gd name="T3" fmla="*/ 0 h 32"/>
                      <a:gd name="T4" fmla="*/ 42 w 63"/>
                      <a:gd name="T5" fmla="*/ 3 h 32"/>
                      <a:gd name="T6" fmla="*/ 63 w 63"/>
                      <a:gd name="T7" fmla="*/ 22 h 32"/>
                      <a:gd name="T8" fmla="*/ 63 w 63"/>
                      <a:gd name="T9" fmla="*/ 29 h 32"/>
                      <a:gd name="T10" fmla="*/ 48 w 63"/>
                      <a:gd name="T11" fmla="*/ 32 h 32"/>
                      <a:gd name="T12" fmla="*/ 36 w 63"/>
                      <a:gd name="T13" fmla="*/ 26 h 32"/>
                      <a:gd name="T14" fmla="*/ 19 w 63"/>
                      <a:gd name="T15" fmla="*/ 26 h 32"/>
                      <a:gd name="T16" fmla="*/ 0 w 63"/>
                      <a:gd name="T17" fmla="*/ 1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3" h="32">
                        <a:moveTo>
                          <a:pt x="0" y="18"/>
                        </a:moveTo>
                        <a:lnTo>
                          <a:pt x="19" y="0"/>
                        </a:lnTo>
                        <a:lnTo>
                          <a:pt x="42" y="3"/>
                        </a:lnTo>
                        <a:lnTo>
                          <a:pt x="63" y="22"/>
                        </a:lnTo>
                        <a:lnTo>
                          <a:pt x="63" y="29"/>
                        </a:lnTo>
                        <a:lnTo>
                          <a:pt x="48" y="32"/>
                        </a:lnTo>
                        <a:lnTo>
                          <a:pt x="36" y="26"/>
                        </a:lnTo>
                        <a:lnTo>
                          <a:pt x="19" y="26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4876" name="Freeform 76"/>
                  <p:cNvSpPr>
                    <a:spLocks noChangeAspect="1"/>
                  </p:cNvSpPr>
                  <p:nvPr/>
                </p:nvSpPr>
                <p:spPr bwMode="auto">
                  <a:xfrm>
                    <a:off x="1240" y="1591"/>
                    <a:ext cx="30" cy="36"/>
                  </a:xfrm>
                  <a:custGeom>
                    <a:avLst/>
                    <a:gdLst>
                      <a:gd name="T0" fmla="*/ 13 w 60"/>
                      <a:gd name="T1" fmla="*/ 0 h 73"/>
                      <a:gd name="T2" fmla="*/ 29 w 60"/>
                      <a:gd name="T3" fmla="*/ 12 h 73"/>
                      <a:gd name="T4" fmla="*/ 34 w 60"/>
                      <a:gd name="T5" fmla="*/ 11 h 73"/>
                      <a:gd name="T6" fmla="*/ 58 w 60"/>
                      <a:gd name="T7" fmla="*/ 32 h 73"/>
                      <a:gd name="T8" fmla="*/ 60 w 60"/>
                      <a:gd name="T9" fmla="*/ 41 h 73"/>
                      <a:gd name="T10" fmla="*/ 51 w 60"/>
                      <a:gd name="T11" fmla="*/ 48 h 73"/>
                      <a:gd name="T12" fmla="*/ 51 w 60"/>
                      <a:gd name="T13" fmla="*/ 52 h 73"/>
                      <a:gd name="T14" fmla="*/ 44 w 60"/>
                      <a:gd name="T15" fmla="*/ 55 h 73"/>
                      <a:gd name="T16" fmla="*/ 44 w 60"/>
                      <a:gd name="T17" fmla="*/ 58 h 73"/>
                      <a:gd name="T18" fmla="*/ 36 w 60"/>
                      <a:gd name="T19" fmla="*/ 73 h 73"/>
                      <a:gd name="T20" fmla="*/ 25 w 60"/>
                      <a:gd name="T21" fmla="*/ 66 h 73"/>
                      <a:gd name="T22" fmla="*/ 17 w 60"/>
                      <a:gd name="T23" fmla="*/ 69 h 73"/>
                      <a:gd name="T24" fmla="*/ 0 w 60"/>
                      <a:gd name="T25" fmla="*/ 45 h 73"/>
                      <a:gd name="T26" fmla="*/ 10 w 60"/>
                      <a:gd name="T27" fmla="*/ 27 h 73"/>
                      <a:gd name="T28" fmla="*/ 13 w 60"/>
                      <a:gd name="T29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0" h="73">
                        <a:moveTo>
                          <a:pt x="13" y="0"/>
                        </a:moveTo>
                        <a:lnTo>
                          <a:pt x="29" y="12"/>
                        </a:lnTo>
                        <a:lnTo>
                          <a:pt x="34" y="11"/>
                        </a:lnTo>
                        <a:lnTo>
                          <a:pt x="58" y="32"/>
                        </a:lnTo>
                        <a:lnTo>
                          <a:pt x="60" y="41"/>
                        </a:lnTo>
                        <a:lnTo>
                          <a:pt x="51" y="48"/>
                        </a:lnTo>
                        <a:lnTo>
                          <a:pt x="51" y="52"/>
                        </a:lnTo>
                        <a:lnTo>
                          <a:pt x="44" y="55"/>
                        </a:lnTo>
                        <a:lnTo>
                          <a:pt x="44" y="58"/>
                        </a:lnTo>
                        <a:lnTo>
                          <a:pt x="36" y="73"/>
                        </a:lnTo>
                        <a:lnTo>
                          <a:pt x="25" y="66"/>
                        </a:lnTo>
                        <a:lnTo>
                          <a:pt x="17" y="69"/>
                        </a:lnTo>
                        <a:lnTo>
                          <a:pt x="0" y="45"/>
                        </a:lnTo>
                        <a:lnTo>
                          <a:pt x="10" y="27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4877" name="Freeform 77"/>
                  <p:cNvSpPr>
                    <a:spLocks noChangeAspect="1"/>
                  </p:cNvSpPr>
                  <p:nvPr/>
                </p:nvSpPr>
                <p:spPr bwMode="auto">
                  <a:xfrm>
                    <a:off x="1271" y="1582"/>
                    <a:ext cx="20" cy="17"/>
                  </a:xfrm>
                  <a:custGeom>
                    <a:avLst/>
                    <a:gdLst>
                      <a:gd name="T0" fmla="*/ 0 w 39"/>
                      <a:gd name="T1" fmla="*/ 19 h 34"/>
                      <a:gd name="T2" fmla="*/ 22 w 39"/>
                      <a:gd name="T3" fmla="*/ 34 h 34"/>
                      <a:gd name="T4" fmla="*/ 26 w 39"/>
                      <a:gd name="T5" fmla="*/ 28 h 34"/>
                      <a:gd name="T6" fmla="*/ 39 w 39"/>
                      <a:gd name="T7" fmla="*/ 13 h 34"/>
                      <a:gd name="T8" fmla="*/ 33 w 39"/>
                      <a:gd name="T9" fmla="*/ 5 h 34"/>
                      <a:gd name="T10" fmla="*/ 25 w 39"/>
                      <a:gd name="T11" fmla="*/ 8 h 34"/>
                      <a:gd name="T12" fmla="*/ 22 w 39"/>
                      <a:gd name="T13" fmla="*/ 0 h 34"/>
                      <a:gd name="T14" fmla="*/ 16 w 39"/>
                      <a:gd name="T15" fmla="*/ 10 h 34"/>
                      <a:gd name="T16" fmla="*/ 0 w 39"/>
                      <a:gd name="T17" fmla="*/ 19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" h="34">
                        <a:moveTo>
                          <a:pt x="0" y="19"/>
                        </a:moveTo>
                        <a:lnTo>
                          <a:pt x="22" y="34"/>
                        </a:lnTo>
                        <a:lnTo>
                          <a:pt x="26" y="28"/>
                        </a:lnTo>
                        <a:lnTo>
                          <a:pt x="39" y="13"/>
                        </a:lnTo>
                        <a:lnTo>
                          <a:pt x="33" y="5"/>
                        </a:lnTo>
                        <a:lnTo>
                          <a:pt x="25" y="8"/>
                        </a:lnTo>
                        <a:lnTo>
                          <a:pt x="22" y="0"/>
                        </a:lnTo>
                        <a:lnTo>
                          <a:pt x="16" y="1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4878" name="Freeform 78"/>
                  <p:cNvSpPr>
                    <a:spLocks noChangeAspect="1"/>
                  </p:cNvSpPr>
                  <p:nvPr/>
                </p:nvSpPr>
                <p:spPr bwMode="auto">
                  <a:xfrm>
                    <a:off x="1246" y="1575"/>
                    <a:ext cx="19" cy="12"/>
                  </a:xfrm>
                  <a:custGeom>
                    <a:avLst/>
                    <a:gdLst>
                      <a:gd name="T0" fmla="*/ 0 w 39"/>
                      <a:gd name="T1" fmla="*/ 1 h 24"/>
                      <a:gd name="T2" fmla="*/ 21 w 39"/>
                      <a:gd name="T3" fmla="*/ 0 h 24"/>
                      <a:gd name="T4" fmla="*/ 39 w 39"/>
                      <a:gd name="T5" fmla="*/ 23 h 24"/>
                      <a:gd name="T6" fmla="*/ 23 w 39"/>
                      <a:gd name="T7" fmla="*/ 24 h 24"/>
                      <a:gd name="T8" fmla="*/ 22 w 39"/>
                      <a:gd name="T9" fmla="*/ 19 h 24"/>
                      <a:gd name="T10" fmla="*/ 14 w 39"/>
                      <a:gd name="T11" fmla="*/ 24 h 24"/>
                      <a:gd name="T12" fmla="*/ 13 w 39"/>
                      <a:gd name="T13" fmla="*/ 24 h 24"/>
                      <a:gd name="T14" fmla="*/ 6 w 39"/>
                      <a:gd name="T15" fmla="*/ 19 h 24"/>
                      <a:gd name="T16" fmla="*/ 9 w 39"/>
                      <a:gd name="T17" fmla="*/ 13 h 24"/>
                      <a:gd name="T18" fmla="*/ 0 w 39"/>
                      <a:gd name="T19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" h="24">
                        <a:moveTo>
                          <a:pt x="0" y="1"/>
                        </a:moveTo>
                        <a:lnTo>
                          <a:pt x="21" y="0"/>
                        </a:lnTo>
                        <a:lnTo>
                          <a:pt x="39" y="23"/>
                        </a:lnTo>
                        <a:lnTo>
                          <a:pt x="23" y="24"/>
                        </a:lnTo>
                        <a:lnTo>
                          <a:pt x="22" y="19"/>
                        </a:lnTo>
                        <a:lnTo>
                          <a:pt x="14" y="24"/>
                        </a:lnTo>
                        <a:lnTo>
                          <a:pt x="13" y="24"/>
                        </a:lnTo>
                        <a:lnTo>
                          <a:pt x="6" y="19"/>
                        </a:lnTo>
                        <a:lnTo>
                          <a:pt x="9" y="13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4879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1290" y="1628"/>
                    <a:ext cx="47" cy="87"/>
                  </a:xfrm>
                  <a:custGeom>
                    <a:avLst/>
                    <a:gdLst>
                      <a:gd name="T0" fmla="*/ 41 w 95"/>
                      <a:gd name="T1" fmla="*/ 96 h 174"/>
                      <a:gd name="T2" fmla="*/ 25 w 95"/>
                      <a:gd name="T3" fmla="*/ 118 h 174"/>
                      <a:gd name="T4" fmla="*/ 19 w 95"/>
                      <a:gd name="T5" fmla="*/ 118 h 174"/>
                      <a:gd name="T6" fmla="*/ 13 w 95"/>
                      <a:gd name="T7" fmla="*/ 122 h 174"/>
                      <a:gd name="T8" fmla="*/ 4 w 95"/>
                      <a:gd name="T9" fmla="*/ 123 h 174"/>
                      <a:gd name="T10" fmla="*/ 3 w 95"/>
                      <a:gd name="T11" fmla="*/ 128 h 174"/>
                      <a:gd name="T12" fmla="*/ 16 w 95"/>
                      <a:gd name="T13" fmla="*/ 129 h 174"/>
                      <a:gd name="T14" fmla="*/ 21 w 95"/>
                      <a:gd name="T15" fmla="*/ 133 h 174"/>
                      <a:gd name="T16" fmla="*/ 26 w 95"/>
                      <a:gd name="T17" fmla="*/ 141 h 174"/>
                      <a:gd name="T18" fmla="*/ 26 w 95"/>
                      <a:gd name="T19" fmla="*/ 144 h 174"/>
                      <a:gd name="T20" fmla="*/ 36 w 95"/>
                      <a:gd name="T21" fmla="*/ 151 h 174"/>
                      <a:gd name="T22" fmla="*/ 36 w 95"/>
                      <a:gd name="T23" fmla="*/ 159 h 174"/>
                      <a:gd name="T24" fmla="*/ 41 w 95"/>
                      <a:gd name="T25" fmla="*/ 159 h 174"/>
                      <a:gd name="T26" fmla="*/ 59 w 95"/>
                      <a:gd name="T27" fmla="*/ 174 h 174"/>
                      <a:gd name="T28" fmla="*/ 55 w 95"/>
                      <a:gd name="T29" fmla="*/ 162 h 174"/>
                      <a:gd name="T30" fmla="*/ 55 w 95"/>
                      <a:gd name="T31" fmla="*/ 151 h 174"/>
                      <a:gd name="T32" fmla="*/ 60 w 95"/>
                      <a:gd name="T33" fmla="*/ 151 h 174"/>
                      <a:gd name="T34" fmla="*/ 65 w 95"/>
                      <a:gd name="T35" fmla="*/ 157 h 174"/>
                      <a:gd name="T36" fmla="*/ 70 w 95"/>
                      <a:gd name="T37" fmla="*/ 157 h 174"/>
                      <a:gd name="T38" fmla="*/ 72 w 95"/>
                      <a:gd name="T39" fmla="*/ 158 h 174"/>
                      <a:gd name="T40" fmla="*/ 75 w 95"/>
                      <a:gd name="T41" fmla="*/ 157 h 174"/>
                      <a:gd name="T42" fmla="*/ 75 w 95"/>
                      <a:gd name="T43" fmla="*/ 147 h 174"/>
                      <a:gd name="T44" fmla="*/ 70 w 95"/>
                      <a:gd name="T45" fmla="*/ 141 h 174"/>
                      <a:gd name="T46" fmla="*/ 67 w 95"/>
                      <a:gd name="T47" fmla="*/ 129 h 174"/>
                      <a:gd name="T48" fmla="*/ 71 w 95"/>
                      <a:gd name="T49" fmla="*/ 119 h 174"/>
                      <a:gd name="T50" fmla="*/ 91 w 95"/>
                      <a:gd name="T51" fmla="*/ 139 h 174"/>
                      <a:gd name="T52" fmla="*/ 91 w 95"/>
                      <a:gd name="T53" fmla="*/ 126 h 174"/>
                      <a:gd name="T54" fmla="*/ 95 w 95"/>
                      <a:gd name="T55" fmla="*/ 112 h 174"/>
                      <a:gd name="T56" fmla="*/ 81 w 95"/>
                      <a:gd name="T57" fmla="*/ 96 h 174"/>
                      <a:gd name="T58" fmla="*/ 80 w 95"/>
                      <a:gd name="T59" fmla="*/ 87 h 174"/>
                      <a:gd name="T60" fmla="*/ 81 w 95"/>
                      <a:gd name="T61" fmla="*/ 65 h 174"/>
                      <a:gd name="T62" fmla="*/ 62 w 95"/>
                      <a:gd name="T63" fmla="*/ 40 h 174"/>
                      <a:gd name="T64" fmla="*/ 44 w 95"/>
                      <a:gd name="T65" fmla="*/ 27 h 174"/>
                      <a:gd name="T66" fmla="*/ 48 w 95"/>
                      <a:gd name="T67" fmla="*/ 19 h 174"/>
                      <a:gd name="T68" fmla="*/ 40 w 95"/>
                      <a:gd name="T69" fmla="*/ 14 h 174"/>
                      <a:gd name="T70" fmla="*/ 40 w 95"/>
                      <a:gd name="T71" fmla="*/ 5 h 174"/>
                      <a:gd name="T72" fmla="*/ 25 w 95"/>
                      <a:gd name="T73" fmla="*/ 19 h 174"/>
                      <a:gd name="T74" fmla="*/ 21 w 95"/>
                      <a:gd name="T75" fmla="*/ 15 h 174"/>
                      <a:gd name="T76" fmla="*/ 26 w 95"/>
                      <a:gd name="T77" fmla="*/ 8 h 174"/>
                      <a:gd name="T78" fmla="*/ 26 w 95"/>
                      <a:gd name="T79" fmla="*/ 0 h 174"/>
                      <a:gd name="T80" fmla="*/ 19 w 95"/>
                      <a:gd name="T81" fmla="*/ 0 h 174"/>
                      <a:gd name="T82" fmla="*/ 10 w 95"/>
                      <a:gd name="T83" fmla="*/ 3 h 174"/>
                      <a:gd name="T84" fmla="*/ 0 w 95"/>
                      <a:gd name="T85" fmla="*/ 7 h 174"/>
                      <a:gd name="T86" fmla="*/ 0 w 95"/>
                      <a:gd name="T87" fmla="*/ 15 h 174"/>
                      <a:gd name="T88" fmla="*/ 0 w 95"/>
                      <a:gd name="T89" fmla="*/ 25 h 174"/>
                      <a:gd name="T90" fmla="*/ 3 w 95"/>
                      <a:gd name="T91" fmla="*/ 29 h 174"/>
                      <a:gd name="T92" fmla="*/ 15 w 95"/>
                      <a:gd name="T93" fmla="*/ 35 h 174"/>
                      <a:gd name="T94" fmla="*/ 13 w 95"/>
                      <a:gd name="T95" fmla="*/ 45 h 174"/>
                      <a:gd name="T96" fmla="*/ 18 w 95"/>
                      <a:gd name="T97" fmla="*/ 49 h 174"/>
                      <a:gd name="T98" fmla="*/ 23 w 95"/>
                      <a:gd name="T99" fmla="*/ 52 h 174"/>
                      <a:gd name="T100" fmla="*/ 33 w 95"/>
                      <a:gd name="T101" fmla="*/ 52 h 174"/>
                      <a:gd name="T102" fmla="*/ 40 w 95"/>
                      <a:gd name="T103" fmla="*/ 59 h 174"/>
                      <a:gd name="T104" fmla="*/ 41 w 95"/>
                      <a:gd name="T105" fmla="*/ 71 h 174"/>
                      <a:gd name="T106" fmla="*/ 40 w 95"/>
                      <a:gd name="T107" fmla="*/ 85 h 174"/>
                      <a:gd name="T108" fmla="*/ 41 w 95"/>
                      <a:gd name="T109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5" h="174">
                        <a:moveTo>
                          <a:pt x="41" y="96"/>
                        </a:moveTo>
                        <a:lnTo>
                          <a:pt x="25" y="118"/>
                        </a:lnTo>
                        <a:lnTo>
                          <a:pt x="19" y="118"/>
                        </a:lnTo>
                        <a:lnTo>
                          <a:pt x="13" y="122"/>
                        </a:lnTo>
                        <a:lnTo>
                          <a:pt x="4" y="123"/>
                        </a:lnTo>
                        <a:lnTo>
                          <a:pt x="3" y="128"/>
                        </a:lnTo>
                        <a:lnTo>
                          <a:pt x="16" y="129"/>
                        </a:lnTo>
                        <a:lnTo>
                          <a:pt x="21" y="133"/>
                        </a:lnTo>
                        <a:lnTo>
                          <a:pt x="26" y="141"/>
                        </a:lnTo>
                        <a:lnTo>
                          <a:pt x="26" y="144"/>
                        </a:lnTo>
                        <a:lnTo>
                          <a:pt x="36" y="151"/>
                        </a:lnTo>
                        <a:lnTo>
                          <a:pt x="36" y="159"/>
                        </a:lnTo>
                        <a:lnTo>
                          <a:pt x="41" y="159"/>
                        </a:lnTo>
                        <a:lnTo>
                          <a:pt x="59" y="174"/>
                        </a:lnTo>
                        <a:lnTo>
                          <a:pt x="55" y="162"/>
                        </a:lnTo>
                        <a:lnTo>
                          <a:pt x="55" y="151"/>
                        </a:lnTo>
                        <a:lnTo>
                          <a:pt x="60" y="151"/>
                        </a:lnTo>
                        <a:lnTo>
                          <a:pt x="65" y="157"/>
                        </a:lnTo>
                        <a:lnTo>
                          <a:pt x="70" y="157"/>
                        </a:lnTo>
                        <a:lnTo>
                          <a:pt x="72" y="158"/>
                        </a:lnTo>
                        <a:lnTo>
                          <a:pt x="75" y="157"/>
                        </a:lnTo>
                        <a:lnTo>
                          <a:pt x="75" y="147"/>
                        </a:lnTo>
                        <a:lnTo>
                          <a:pt x="70" y="141"/>
                        </a:lnTo>
                        <a:lnTo>
                          <a:pt x="67" y="129"/>
                        </a:lnTo>
                        <a:lnTo>
                          <a:pt x="71" y="119"/>
                        </a:lnTo>
                        <a:lnTo>
                          <a:pt x="91" y="139"/>
                        </a:lnTo>
                        <a:lnTo>
                          <a:pt x="91" y="126"/>
                        </a:lnTo>
                        <a:lnTo>
                          <a:pt x="95" y="112"/>
                        </a:lnTo>
                        <a:lnTo>
                          <a:pt x="81" y="96"/>
                        </a:lnTo>
                        <a:lnTo>
                          <a:pt x="80" y="87"/>
                        </a:lnTo>
                        <a:lnTo>
                          <a:pt x="81" y="65"/>
                        </a:lnTo>
                        <a:lnTo>
                          <a:pt x="62" y="40"/>
                        </a:lnTo>
                        <a:lnTo>
                          <a:pt x="44" y="27"/>
                        </a:lnTo>
                        <a:lnTo>
                          <a:pt x="48" y="19"/>
                        </a:lnTo>
                        <a:lnTo>
                          <a:pt x="40" y="14"/>
                        </a:lnTo>
                        <a:lnTo>
                          <a:pt x="40" y="5"/>
                        </a:lnTo>
                        <a:lnTo>
                          <a:pt x="25" y="19"/>
                        </a:lnTo>
                        <a:lnTo>
                          <a:pt x="21" y="15"/>
                        </a:lnTo>
                        <a:lnTo>
                          <a:pt x="26" y="8"/>
                        </a:lnTo>
                        <a:lnTo>
                          <a:pt x="26" y="0"/>
                        </a:lnTo>
                        <a:lnTo>
                          <a:pt x="19" y="0"/>
                        </a:lnTo>
                        <a:lnTo>
                          <a:pt x="10" y="3"/>
                        </a:ln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0" y="25"/>
                        </a:lnTo>
                        <a:lnTo>
                          <a:pt x="3" y="29"/>
                        </a:lnTo>
                        <a:lnTo>
                          <a:pt x="15" y="35"/>
                        </a:lnTo>
                        <a:lnTo>
                          <a:pt x="13" y="45"/>
                        </a:lnTo>
                        <a:lnTo>
                          <a:pt x="18" y="49"/>
                        </a:lnTo>
                        <a:lnTo>
                          <a:pt x="23" y="52"/>
                        </a:lnTo>
                        <a:lnTo>
                          <a:pt x="33" y="52"/>
                        </a:lnTo>
                        <a:lnTo>
                          <a:pt x="40" y="59"/>
                        </a:lnTo>
                        <a:lnTo>
                          <a:pt x="41" y="71"/>
                        </a:lnTo>
                        <a:lnTo>
                          <a:pt x="40" y="85"/>
                        </a:lnTo>
                        <a:lnTo>
                          <a:pt x="41" y="96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4880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1314" y="1581"/>
                    <a:ext cx="46" cy="38"/>
                  </a:xfrm>
                  <a:custGeom>
                    <a:avLst/>
                    <a:gdLst>
                      <a:gd name="T0" fmla="*/ 0 w 93"/>
                      <a:gd name="T1" fmla="*/ 57 h 77"/>
                      <a:gd name="T2" fmla="*/ 23 w 93"/>
                      <a:gd name="T3" fmla="*/ 77 h 77"/>
                      <a:gd name="T4" fmla="*/ 35 w 93"/>
                      <a:gd name="T5" fmla="*/ 65 h 77"/>
                      <a:gd name="T6" fmla="*/ 44 w 93"/>
                      <a:gd name="T7" fmla="*/ 66 h 77"/>
                      <a:gd name="T8" fmla="*/ 63 w 93"/>
                      <a:gd name="T9" fmla="*/ 39 h 77"/>
                      <a:gd name="T10" fmla="*/ 72 w 93"/>
                      <a:gd name="T11" fmla="*/ 41 h 77"/>
                      <a:gd name="T12" fmla="*/ 87 w 93"/>
                      <a:gd name="T13" fmla="*/ 23 h 77"/>
                      <a:gd name="T14" fmla="*/ 86 w 93"/>
                      <a:gd name="T15" fmla="*/ 18 h 77"/>
                      <a:gd name="T16" fmla="*/ 93 w 93"/>
                      <a:gd name="T17" fmla="*/ 13 h 77"/>
                      <a:gd name="T18" fmla="*/ 88 w 93"/>
                      <a:gd name="T19" fmla="*/ 8 h 77"/>
                      <a:gd name="T20" fmla="*/ 73 w 93"/>
                      <a:gd name="T21" fmla="*/ 8 h 77"/>
                      <a:gd name="T22" fmla="*/ 63 w 93"/>
                      <a:gd name="T23" fmla="*/ 7 h 77"/>
                      <a:gd name="T24" fmla="*/ 55 w 93"/>
                      <a:gd name="T25" fmla="*/ 0 h 77"/>
                      <a:gd name="T26" fmla="*/ 44 w 93"/>
                      <a:gd name="T27" fmla="*/ 1 h 77"/>
                      <a:gd name="T28" fmla="*/ 39 w 93"/>
                      <a:gd name="T29" fmla="*/ 8 h 77"/>
                      <a:gd name="T30" fmla="*/ 39 w 93"/>
                      <a:gd name="T31" fmla="*/ 15 h 77"/>
                      <a:gd name="T32" fmla="*/ 39 w 93"/>
                      <a:gd name="T33" fmla="*/ 30 h 77"/>
                      <a:gd name="T34" fmla="*/ 32 w 93"/>
                      <a:gd name="T35" fmla="*/ 32 h 77"/>
                      <a:gd name="T36" fmla="*/ 28 w 93"/>
                      <a:gd name="T37" fmla="*/ 38 h 77"/>
                      <a:gd name="T38" fmla="*/ 12 w 93"/>
                      <a:gd name="T39" fmla="*/ 54 h 77"/>
                      <a:gd name="T40" fmla="*/ 0 w 93"/>
                      <a:gd name="T41" fmla="*/ 5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3" h="77">
                        <a:moveTo>
                          <a:pt x="0" y="57"/>
                        </a:moveTo>
                        <a:lnTo>
                          <a:pt x="23" y="77"/>
                        </a:lnTo>
                        <a:lnTo>
                          <a:pt x="35" y="65"/>
                        </a:lnTo>
                        <a:lnTo>
                          <a:pt x="44" y="66"/>
                        </a:lnTo>
                        <a:lnTo>
                          <a:pt x="63" y="39"/>
                        </a:lnTo>
                        <a:lnTo>
                          <a:pt x="72" y="41"/>
                        </a:lnTo>
                        <a:lnTo>
                          <a:pt x="87" y="23"/>
                        </a:lnTo>
                        <a:lnTo>
                          <a:pt x="86" y="18"/>
                        </a:lnTo>
                        <a:lnTo>
                          <a:pt x="93" y="13"/>
                        </a:lnTo>
                        <a:lnTo>
                          <a:pt x="88" y="8"/>
                        </a:lnTo>
                        <a:lnTo>
                          <a:pt x="73" y="8"/>
                        </a:lnTo>
                        <a:lnTo>
                          <a:pt x="63" y="7"/>
                        </a:lnTo>
                        <a:lnTo>
                          <a:pt x="55" y="0"/>
                        </a:lnTo>
                        <a:lnTo>
                          <a:pt x="44" y="1"/>
                        </a:lnTo>
                        <a:lnTo>
                          <a:pt x="39" y="8"/>
                        </a:lnTo>
                        <a:lnTo>
                          <a:pt x="39" y="15"/>
                        </a:lnTo>
                        <a:lnTo>
                          <a:pt x="39" y="30"/>
                        </a:lnTo>
                        <a:lnTo>
                          <a:pt x="32" y="32"/>
                        </a:lnTo>
                        <a:lnTo>
                          <a:pt x="28" y="38"/>
                        </a:lnTo>
                        <a:lnTo>
                          <a:pt x="12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4881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1443" y="1676"/>
                    <a:ext cx="24" cy="21"/>
                  </a:xfrm>
                  <a:custGeom>
                    <a:avLst/>
                    <a:gdLst>
                      <a:gd name="T0" fmla="*/ 0 w 49"/>
                      <a:gd name="T1" fmla="*/ 23 h 42"/>
                      <a:gd name="T2" fmla="*/ 17 w 49"/>
                      <a:gd name="T3" fmla="*/ 10 h 42"/>
                      <a:gd name="T4" fmla="*/ 23 w 49"/>
                      <a:gd name="T5" fmla="*/ 10 h 42"/>
                      <a:gd name="T6" fmla="*/ 23 w 49"/>
                      <a:gd name="T7" fmla="*/ 5 h 42"/>
                      <a:gd name="T8" fmla="*/ 27 w 49"/>
                      <a:gd name="T9" fmla="*/ 0 h 42"/>
                      <a:gd name="T10" fmla="*/ 33 w 49"/>
                      <a:gd name="T11" fmla="*/ 3 h 42"/>
                      <a:gd name="T12" fmla="*/ 42 w 49"/>
                      <a:gd name="T13" fmla="*/ 11 h 42"/>
                      <a:gd name="T14" fmla="*/ 42 w 49"/>
                      <a:gd name="T15" fmla="*/ 16 h 42"/>
                      <a:gd name="T16" fmla="*/ 49 w 49"/>
                      <a:gd name="T17" fmla="*/ 18 h 42"/>
                      <a:gd name="T18" fmla="*/ 48 w 49"/>
                      <a:gd name="T19" fmla="*/ 27 h 42"/>
                      <a:gd name="T20" fmla="*/ 42 w 49"/>
                      <a:gd name="T21" fmla="*/ 28 h 42"/>
                      <a:gd name="T22" fmla="*/ 42 w 49"/>
                      <a:gd name="T23" fmla="*/ 34 h 42"/>
                      <a:gd name="T24" fmla="*/ 35 w 49"/>
                      <a:gd name="T25" fmla="*/ 42 h 42"/>
                      <a:gd name="T26" fmla="*/ 12 w 49"/>
                      <a:gd name="T27" fmla="*/ 42 h 42"/>
                      <a:gd name="T28" fmla="*/ 10 w 49"/>
                      <a:gd name="T29" fmla="*/ 35 h 42"/>
                      <a:gd name="T30" fmla="*/ 0 w 49"/>
                      <a:gd name="T31" fmla="*/ 2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9" h="42">
                        <a:moveTo>
                          <a:pt x="0" y="23"/>
                        </a:moveTo>
                        <a:lnTo>
                          <a:pt x="17" y="10"/>
                        </a:lnTo>
                        <a:lnTo>
                          <a:pt x="23" y="10"/>
                        </a:lnTo>
                        <a:lnTo>
                          <a:pt x="23" y="5"/>
                        </a:lnTo>
                        <a:lnTo>
                          <a:pt x="27" y="0"/>
                        </a:lnTo>
                        <a:lnTo>
                          <a:pt x="33" y="3"/>
                        </a:lnTo>
                        <a:lnTo>
                          <a:pt x="42" y="11"/>
                        </a:lnTo>
                        <a:lnTo>
                          <a:pt x="42" y="16"/>
                        </a:lnTo>
                        <a:lnTo>
                          <a:pt x="49" y="18"/>
                        </a:lnTo>
                        <a:lnTo>
                          <a:pt x="48" y="27"/>
                        </a:lnTo>
                        <a:lnTo>
                          <a:pt x="42" y="28"/>
                        </a:lnTo>
                        <a:lnTo>
                          <a:pt x="42" y="34"/>
                        </a:lnTo>
                        <a:lnTo>
                          <a:pt x="35" y="42"/>
                        </a:lnTo>
                        <a:lnTo>
                          <a:pt x="12" y="42"/>
                        </a:lnTo>
                        <a:lnTo>
                          <a:pt x="10" y="35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4882" name="Freeform 82"/>
                  <p:cNvSpPr>
                    <a:spLocks noChangeAspect="1"/>
                  </p:cNvSpPr>
                  <p:nvPr/>
                </p:nvSpPr>
                <p:spPr bwMode="auto">
                  <a:xfrm>
                    <a:off x="1346" y="1585"/>
                    <a:ext cx="85" cy="142"/>
                  </a:xfrm>
                  <a:custGeom>
                    <a:avLst/>
                    <a:gdLst>
                      <a:gd name="T0" fmla="*/ 0 w 169"/>
                      <a:gd name="T1" fmla="*/ 59 h 284"/>
                      <a:gd name="T2" fmla="*/ 6 w 169"/>
                      <a:gd name="T3" fmla="*/ 50 h 284"/>
                      <a:gd name="T4" fmla="*/ 35 w 169"/>
                      <a:gd name="T5" fmla="*/ 22 h 284"/>
                      <a:gd name="T6" fmla="*/ 52 w 169"/>
                      <a:gd name="T7" fmla="*/ 10 h 284"/>
                      <a:gd name="T8" fmla="*/ 60 w 169"/>
                      <a:gd name="T9" fmla="*/ 9 h 284"/>
                      <a:gd name="T10" fmla="*/ 75 w 169"/>
                      <a:gd name="T11" fmla="*/ 2 h 284"/>
                      <a:gd name="T12" fmla="*/ 102 w 169"/>
                      <a:gd name="T13" fmla="*/ 11 h 284"/>
                      <a:gd name="T14" fmla="*/ 109 w 169"/>
                      <a:gd name="T15" fmla="*/ 22 h 284"/>
                      <a:gd name="T16" fmla="*/ 125 w 169"/>
                      <a:gd name="T17" fmla="*/ 22 h 284"/>
                      <a:gd name="T18" fmla="*/ 137 w 169"/>
                      <a:gd name="T19" fmla="*/ 67 h 284"/>
                      <a:gd name="T20" fmla="*/ 153 w 169"/>
                      <a:gd name="T21" fmla="*/ 100 h 284"/>
                      <a:gd name="T22" fmla="*/ 162 w 169"/>
                      <a:gd name="T23" fmla="*/ 132 h 284"/>
                      <a:gd name="T24" fmla="*/ 163 w 169"/>
                      <a:gd name="T25" fmla="*/ 169 h 284"/>
                      <a:gd name="T26" fmla="*/ 151 w 169"/>
                      <a:gd name="T27" fmla="*/ 178 h 284"/>
                      <a:gd name="T28" fmla="*/ 133 w 169"/>
                      <a:gd name="T29" fmla="*/ 192 h 284"/>
                      <a:gd name="T30" fmla="*/ 125 w 169"/>
                      <a:gd name="T31" fmla="*/ 209 h 284"/>
                      <a:gd name="T32" fmla="*/ 113 w 169"/>
                      <a:gd name="T33" fmla="*/ 213 h 284"/>
                      <a:gd name="T34" fmla="*/ 105 w 169"/>
                      <a:gd name="T35" fmla="*/ 228 h 284"/>
                      <a:gd name="T36" fmla="*/ 92 w 169"/>
                      <a:gd name="T37" fmla="*/ 247 h 284"/>
                      <a:gd name="T38" fmla="*/ 89 w 169"/>
                      <a:gd name="T39" fmla="*/ 271 h 284"/>
                      <a:gd name="T40" fmla="*/ 81 w 169"/>
                      <a:gd name="T41" fmla="*/ 284 h 284"/>
                      <a:gd name="T42" fmla="*/ 60 w 169"/>
                      <a:gd name="T43" fmla="*/ 283 h 284"/>
                      <a:gd name="T44" fmla="*/ 38 w 169"/>
                      <a:gd name="T45" fmla="*/ 266 h 284"/>
                      <a:gd name="T46" fmla="*/ 37 w 169"/>
                      <a:gd name="T47" fmla="*/ 250 h 284"/>
                      <a:gd name="T48" fmla="*/ 28 w 169"/>
                      <a:gd name="T49" fmla="*/ 229 h 284"/>
                      <a:gd name="T50" fmla="*/ 28 w 169"/>
                      <a:gd name="T51" fmla="*/ 209 h 284"/>
                      <a:gd name="T52" fmla="*/ 32 w 169"/>
                      <a:gd name="T53" fmla="*/ 197 h 284"/>
                      <a:gd name="T54" fmla="*/ 36 w 169"/>
                      <a:gd name="T55" fmla="*/ 180 h 284"/>
                      <a:gd name="T56" fmla="*/ 26 w 169"/>
                      <a:gd name="T57" fmla="*/ 161 h 284"/>
                      <a:gd name="T58" fmla="*/ 27 w 169"/>
                      <a:gd name="T59" fmla="*/ 131 h 284"/>
                      <a:gd name="T60" fmla="*/ 21 w 169"/>
                      <a:gd name="T61" fmla="*/ 99 h 284"/>
                      <a:gd name="T62" fmla="*/ 0 w 169"/>
                      <a:gd name="T63" fmla="*/ 84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69" h="284">
                        <a:moveTo>
                          <a:pt x="0" y="84"/>
                        </a:moveTo>
                        <a:lnTo>
                          <a:pt x="0" y="59"/>
                        </a:lnTo>
                        <a:lnTo>
                          <a:pt x="7" y="56"/>
                        </a:lnTo>
                        <a:lnTo>
                          <a:pt x="6" y="50"/>
                        </a:lnTo>
                        <a:lnTo>
                          <a:pt x="24" y="29"/>
                        </a:lnTo>
                        <a:lnTo>
                          <a:pt x="35" y="22"/>
                        </a:lnTo>
                        <a:lnTo>
                          <a:pt x="40" y="18"/>
                        </a:lnTo>
                        <a:lnTo>
                          <a:pt x="52" y="10"/>
                        </a:lnTo>
                        <a:lnTo>
                          <a:pt x="55" y="10"/>
                        </a:lnTo>
                        <a:lnTo>
                          <a:pt x="60" y="9"/>
                        </a:lnTo>
                        <a:lnTo>
                          <a:pt x="65" y="3"/>
                        </a:lnTo>
                        <a:lnTo>
                          <a:pt x="75" y="2"/>
                        </a:lnTo>
                        <a:lnTo>
                          <a:pt x="92" y="0"/>
                        </a:lnTo>
                        <a:lnTo>
                          <a:pt x="102" y="11"/>
                        </a:lnTo>
                        <a:lnTo>
                          <a:pt x="101" y="18"/>
                        </a:lnTo>
                        <a:lnTo>
                          <a:pt x="109" y="22"/>
                        </a:lnTo>
                        <a:lnTo>
                          <a:pt x="124" y="5"/>
                        </a:lnTo>
                        <a:lnTo>
                          <a:pt x="125" y="22"/>
                        </a:lnTo>
                        <a:lnTo>
                          <a:pt x="132" y="46"/>
                        </a:lnTo>
                        <a:lnTo>
                          <a:pt x="137" y="67"/>
                        </a:lnTo>
                        <a:lnTo>
                          <a:pt x="152" y="88"/>
                        </a:lnTo>
                        <a:lnTo>
                          <a:pt x="153" y="100"/>
                        </a:lnTo>
                        <a:lnTo>
                          <a:pt x="156" y="122"/>
                        </a:lnTo>
                        <a:lnTo>
                          <a:pt x="162" y="132"/>
                        </a:lnTo>
                        <a:lnTo>
                          <a:pt x="169" y="154"/>
                        </a:lnTo>
                        <a:lnTo>
                          <a:pt x="163" y="169"/>
                        </a:lnTo>
                        <a:lnTo>
                          <a:pt x="162" y="175"/>
                        </a:lnTo>
                        <a:lnTo>
                          <a:pt x="151" y="178"/>
                        </a:lnTo>
                        <a:lnTo>
                          <a:pt x="139" y="187"/>
                        </a:lnTo>
                        <a:lnTo>
                          <a:pt x="133" y="192"/>
                        </a:lnTo>
                        <a:lnTo>
                          <a:pt x="135" y="198"/>
                        </a:lnTo>
                        <a:lnTo>
                          <a:pt x="125" y="209"/>
                        </a:lnTo>
                        <a:lnTo>
                          <a:pt x="117" y="213"/>
                        </a:lnTo>
                        <a:lnTo>
                          <a:pt x="113" y="213"/>
                        </a:lnTo>
                        <a:lnTo>
                          <a:pt x="102" y="221"/>
                        </a:lnTo>
                        <a:lnTo>
                          <a:pt x="105" y="228"/>
                        </a:lnTo>
                        <a:lnTo>
                          <a:pt x="92" y="237"/>
                        </a:lnTo>
                        <a:lnTo>
                          <a:pt x="92" y="247"/>
                        </a:lnTo>
                        <a:lnTo>
                          <a:pt x="89" y="259"/>
                        </a:lnTo>
                        <a:lnTo>
                          <a:pt x="89" y="271"/>
                        </a:lnTo>
                        <a:lnTo>
                          <a:pt x="87" y="279"/>
                        </a:lnTo>
                        <a:lnTo>
                          <a:pt x="81" y="284"/>
                        </a:lnTo>
                        <a:lnTo>
                          <a:pt x="70" y="284"/>
                        </a:lnTo>
                        <a:lnTo>
                          <a:pt x="60" y="283"/>
                        </a:lnTo>
                        <a:lnTo>
                          <a:pt x="45" y="274"/>
                        </a:lnTo>
                        <a:lnTo>
                          <a:pt x="38" y="266"/>
                        </a:lnTo>
                        <a:lnTo>
                          <a:pt x="37" y="259"/>
                        </a:lnTo>
                        <a:lnTo>
                          <a:pt x="37" y="250"/>
                        </a:lnTo>
                        <a:lnTo>
                          <a:pt x="32" y="237"/>
                        </a:lnTo>
                        <a:lnTo>
                          <a:pt x="28" y="229"/>
                        </a:lnTo>
                        <a:lnTo>
                          <a:pt x="29" y="221"/>
                        </a:lnTo>
                        <a:lnTo>
                          <a:pt x="28" y="209"/>
                        </a:lnTo>
                        <a:lnTo>
                          <a:pt x="23" y="206"/>
                        </a:lnTo>
                        <a:lnTo>
                          <a:pt x="32" y="197"/>
                        </a:lnTo>
                        <a:lnTo>
                          <a:pt x="37" y="187"/>
                        </a:lnTo>
                        <a:lnTo>
                          <a:pt x="36" y="180"/>
                        </a:lnTo>
                        <a:lnTo>
                          <a:pt x="33" y="171"/>
                        </a:lnTo>
                        <a:lnTo>
                          <a:pt x="26" y="161"/>
                        </a:lnTo>
                        <a:lnTo>
                          <a:pt x="29" y="147"/>
                        </a:lnTo>
                        <a:lnTo>
                          <a:pt x="27" y="131"/>
                        </a:lnTo>
                        <a:lnTo>
                          <a:pt x="24" y="116"/>
                        </a:lnTo>
                        <a:lnTo>
                          <a:pt x="21" y="99"/>
                        </a:lnTo>
                        <a:lnTo>
                          <a:pt x="12" y="93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4883" name="Freeform 83"/>
                  <p:cNvSpPr>
                    <a:spLocks noChangeAspect="1"/>
                  </p:cNvSpPr>
                  <p:nvPr/>
                </p:nvSpPr>
                <p:spPr bwMode="auto">
                  <a:xfrm>
                    <a:off x="1325" y="1789"/>
                    <a:ext cx="27" cy="28"/>
                  </a:xfrm>
                  <a:custGeom>
                    <a:avLst/>
                    <a:gdLst>
                      <a:gd name="T0" fmla="*/ 0 w 55"/>
                      <a:gd name="T1" fmla="*/ 40 h 56"/>
                      <a:gd name="T2" fmla="*/ 20 w 55"/>
                      <a:gd name="T3" fmla="*/ 47 h 56"/>
                      <a:gd name="T4" fmla="*/ 33 w 55"/>
                      <a:gd name="T5" fmla="*/ 48 h 56"/>
                      <a:gd name="T6" fmla="*/ 43 w 55"/>
                      <a:gd name="T7" fmla="*/ 52 h 56"/>
                      <a:gd name="T8" fmla="*/ 48 w 55"/>
                      <a:gd name="T9" fmla="*/ 56 h 56"/>
                      <a:gd name="T10" fmla="*/ 55 w 55"/>
                      <a:gd name="T11" fmla="*/ 45 h 56"/>
                      <a:gd name="T12" fmla="*/ 52 w 55"/>
                      <a:gd name="T13" fmla="*/ 39 h 56"/>
                      <a:gd name="T14" fmla="*/ 55 w 55"/>
                      <a:gd name="T15" fmla="*/ 32 h 56"/>
                      <a:gd name="T16" fmla="*/ 51 w 55"/>
                      <a:gd name="T17" fmla="*/ 26 h 56"/>
                      <a:gd name="T18" fmla="*/ 47 w 55"/>
                      <a:gd name="T19" fmla="*/ 30 h 56"/>
                      <a:gd name="T20" fmla="*/ 33 w 55"/>
                      <a:gd name="T21" fmla="*/ 15 h 56"/>
                      <a:gd name="T22" fmla="*/ 33 w 55"/>
                      <a:gd name="T23" fmla="*/ 5 h 56"/>
                      <a:gd name="T24" fmla="*/ 40 w 55"/>
                      <a:gd name="T25" fmla="*/ 1 h 56"/>
                      <a:gd name="T26" fmla="*/ 36 w 55"/>
                      <a:gd name="T27" fmla="*/ 0 h 56"/>
                      <a:gd name="T28" fmla="*/ 21 w 55"/>
                      <a:gd name="T29" fmla="*/ 6 h 56"/>
                      <a:gd name="T30" fmla="*/ 21 w 55"/>
                      <a:gd name="T31" fmla="*/ 13 h 56"/>
                      <a:gd name="T32" fmla="*/ 18 w 55"/>
                      <a:gd name="T33" fmla="*/ 24 h 56"/>
                      <a:gd name="T34" fmla="*/ 10 w 55"/>
                      <a:gd name="T35" fmla="*/ 36 h 56"/>
                      <a:gd name="T36" fmla="*/ 0 w 55"/>
                      <a:gd name="T37" fmla="*/ 4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5" h="56">
                        <a:moveTo>
                          <a:pt x="0" y="40"/>
                        </a:moveTo>
                        <a:lnTo>
                          <a:pt x="20" y="47"/>
                        </a:lnTo>
                        <a:lnTo>
                          <a:pt x="33" y="48"/>
                        </a:lnTo>
                        <a:lnTo>
                          <a:pt x="43" y="52"/>
                        </a:lnTo>
                        <a:lnTo>
                          <a:pt x="48" y="56"/>
                        </a:lnTo>
                        <a:lnTo>
                          <a:pt x="55" y="45"/>
                        </a:lnTo>
                        <a:lnTo>
                          <a:pt x="52" y="39"/>
                        </a:lnTo>
                        <a:lnTo>
                          <a:pt x="55" y="32"/>
                        </a:lnTo>
                        <a:lnTo>
                          <a:pt x="51" y="26"/>
                        </a:lnTo>
                        <a:lnTo>
                          <a:pt x="47" y="30"/>
                        </a:lnTo>
                        <a:lnTo>
                          <a:pt x="33" y="15"/>
                        </a:lnTo>
                        <a:lnTo>
                          <a:pt x="33" y="5"/>
                        </a:lnTo>
                        <a:lnTo>
                          <a:pt x="40" y="1"/>
                        </a:lnTo>
                        <a:lnTo>
                          <a:pt x="36" y="0"/>
                        </a:lnTo>
                        <a:lnTo>
                          <a:pt x="21" y="6"/>
                        </a:lnTo>
                        <a:lnTo>
                          <a:pt x="21" y="13"/>
                        </a:lnTo>
                        <a:lnTo>
                          <a:pt x="18" y="24"/>
                        </a:lnTo>
                        <a:lnTo>
                          <a:pt x="10" y="36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204884" name="Group 84"/>
              <p:cNvGrpSpPr>
                <a:grpSpLocks noChangeAspect="1"/>
              </p:cNvGrpSpPr>
              <p:nvPr/>
            </p:nvGrpSpPr>
            <p:grpSpPr bwMode="auto">
              <a:xfrm>
                <a:off x="1190" y="1769"/>
                <a:ext cx="58" cy="56"/>
                <a:chOff x="1190" y="1769"/>
                <a:chExt cx="58" cy="56"/>
              </a:xfrm>
            </p:grpSpPr>
            <p:sp>
              <p:nvSpPr>
                <p:cNvPr id="204885" name="Freeform 85"/>
                <p:cNvSpPr>
                  <a:spLocks noChangeAspect="1"/>
                </p:cNvSpPr>
                <p:nvPr/>
              </p:nvSpPr>
              <p:spPr bwMode="auto">
                <a:xfrm>
                  <a:off x="1190" y="1769"/>
                  <a:ext cx="39" cy="44"/>
                </a:xfrm>
                <a:custGeom>
                  <a:avLst/>
                  <a:gdLst>
                    <a:gd name="T0" fmla="*/ 0 w 78"/>
                    <a:gd name="T1" fmla="*/ 9 h 88"/>
                    <a:gd name="T2" fmla="*/ 11 w 78"/>
                    <a:gd name="T3" fmla="*/ 4 h 88"/>
                    <a:gd name="T4" fmla="*/ 15 w 78"/>
                    <a:gd name="T5" fmla="*/ 6 h 88"/>
                    <a:gd name="T6" fmla="*/ 22 w 78"/>
                    <a:gd name="T7" fmla="*/ 4 h 88"/>
                    <a:gd name="T8" fmla="*/ 34 w 78"/>
                    <a:gd name="T9" fmla="*/ 0 h 88"/>
                    <a:gd name="T10" fmla="*/ 42 w 78"/>
                    <a:gd name="T11" fmla="*/ 6 h 88"/>
                    <a:gd name="T12" fmla="*/ 48 w 78"/>
                    <a:gd name="T13" fmla="*/ 6 h 88"/>
                    <a:gd name="T14" fmla="*/ 51 w 78"/>
                    <a:gd name="T15" fmla="*/ 15 h 88"/>
                    <a:gd name="T16" fmla="*/ 56 w 78"/>
                    <a:gd name="T17" fmla="*/ 18 h 88"/>
                    <a:gd name="T18" fmla="*/ 55 w 78"/>
                    <a:gd name="T19" fmla="*/ 26 h 88"/>
                    <a:gd name="T20" fmla="*/ 57 w 78"/>
                    <a:gd name="T21" fmla="*/ 34 h 88"/>
                    <a:gd name="T22" fmla="*/ 58 w 78"/>
                    <a:gd name="T23" fmla="*/ 41 h 88"/>
                    <a:gd name="T24" fmla="*/ 69 w 78"/>
                    <a:gd name="T25" fmla="*/ 53 h 88"/>
                    <a:gd name="T26" fmla="*/ 73 w 78"/>
                    <a:gd name="T27" fmla="*/ 56 h 88"/>
                    <a:gd name="T28" fmla="*/ 77 w 78"/>
                    <a:gd name="T29" fmla="*/ 58 h 88"/>
                    <a:gd name="T30" fmla="*/ 78 w 78"/>
                    <a:gd name="T31" fmla="*/ 65 h 88"/>
                    <a:gd name="T32" fmla="*/ 71 w 78"/>
                    <a:gd name="T33" fmla="*/ 72 h 88"/>
                    <a:gd name="T34" fmla="*/ 58 w 78"/>
                    <a:gd name="T35" fmla="*/ 88 h 88"/>
                    <a:gd name="T36" fmla="*/ 55 w 78"/>
                    <a:gd name="T37" fmla="*/ 87 h 88"/>
                    <a:gd name="T38" fmla="*/ 53 w 78"/>
                    <a:gd name="T39" fmla="*/ 79 h 88"/>
                    <a:gd name="T40" fmla="*/ 54 w 78"/>
                    <a:gd name="T41" fmla="*/ 66 h 88"/>
                    <a:gd name="T42" fmla="*/ 56 w 78"/>
                    <a:gd name="T43" fmla="*/ 62 h 88"/>
                    <a:gd name="T44" fmla="*/ 55 w 78"/>
                    <a:gd name="T45" fmla="*/ 55 h 88"/>
                    <a:gd name="T46" fmla="*/ 37 w 78"/>
                    <a:gd name="T47" fmla="*/ 58 h 88"/>
                    <a:gd name="T48" fmla="*/ 22 w 78"/>
                    <a:gd name="T49" fmla="*/ 70 h 88"/>
                    <a:gd name="T50" fmla="*/ 22 w 78"/>
                    <a:gd name="T51" fmla="*/ 76 h 88"/>
                    <a:gd name="T52" fmla="*/ 19 w 78"/>
                    <a:gd name="T53" fmla="*/ 84 h 88"/>
                    <a:gd name="T54" fmla="*/ 10 w 78"/>
                    <a:gd name="T55" fmla="*/ 85 h 88"/>
                    <a:gd name="T56" fmla="*/ 5 w 78"/>
                    <a:gd name="T57" fmla="*/ 81 h 88"/>
                    <a:gd name="T58" fmla="*/ 10 w 78"/>
                    <a:gd name="T59" fmla="*/ 72 h 88"/>
                    <a:gd name="T60" fmla="*/ 11 w 78"/>
                    <a:gd name="T61" fmla="*/ 66 h 88"/>
                    <a:gd name="T62" fmla="*/ 14 w 78"/>
                    <a:gd name="T63" fmla="*/ 65 h 88"/>
                    <a:gd name="T64" fmla="*/ 12 w 78"/>
                    <a:gd name="T65" fmla="*/ 59 h 88"/>
                    <a:gd name="T66" fmla="*/ 21 w 78"/>
                    <a:gd name="T67" fmla="*/ 47 h 88"/>
                    <a:gd name="T68" fmla="*/ 26 w 78"/>
                    <a:gd name="T69" fmla="*/ 47 h 88"/>
                    <a:gd name="T70" fmla="*/ 34 w 78"/>
                    <a:gd name="T71" fmla="*/ 48 h 88"/>
                    <a:gd name="T72" fmla="*/ 39 w 78"/>
                    <a:gd name="T73" fmla="*/ 43 h 88"/>
                    <a:gd name="T74" fmla="*/ 44 w 78"/>
                    <a:gd name="T75" fmla="*/ 42 h 88"/>
                    <a:gd name="T76" fmla="*/ 46 w 78"/>
                    <a:gd name="T77" fmla="*/ 37 h 88"/>
                    <a:gd name="T78" fmla="*/ 30 w 78"/>
                    <a:gd name="T79" fmla="*/ 35 h 88"/>
                    <a:gd name="T80" fmla="*/ 31 w 78"/>
                    <a:gd name="T81" fmla="*/ 22 h 88"/>
                    <a:gd name="T82" fmla="*/ 25 w 78"/>
                    <a:gd name="T83" fmla="*/ 22 h 88"/>
                    <a:gd name="T84" fmla="*/ 15 w 78"/>
                    <a:gd name="T85" fmla="*/ 22 h 88"/>
                    <a:gd name="T86" fmla="*/ 0 w 78"/>
                    <a:gd name="T87" fmla="*/ 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8" h="88">
                      <a:moveTo>
                        <a:pt x="0" y="9"/>
                      </a:moveTo>
                      <a:lnTo>
                        <a:pt x="11" y="4"/>
                      </a:lnTo>
                      <a:lnTo>
                        <a:pt x="15" y="6"/>
                      </a:lnTo>
                      <a:lnTo>
                        <a:pt x="22" y="4"/>
                      </a:lnTo>
                      <a:lnTo>
                        <a:pt x="34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1" y="15"/>
                      </a:lnTo>
                      <a:lnTo>
                        <a:pt x="56" y="18"/>
                      </a:lnTo>
                      <a:lnTo>
                        <a:pt x="55" y="26"/>
                      </a:lnTo>
                      <a:lnTo>
                        <a:pt x="57" y="34"/>
                      </a:lnTo>
                      <a:lnTo>
                        <a:pt x="58" y="41"/>
                      </a:lnTo>
                      <a:lnTo>
                        <a:pt x="69" y="53"/>
                      </a:lnTo>
                      <a:lnTo>
                        <a:pt x="73" y="56"/>
                      </a:lnTo>
                      <a:lnTo>
                        <a:pt x="77" y="58"/>
                      </a:lnTo>
                      <a:lnTo>
                        <a:pt x="78" y="65"/>
                      </a:lnTo>
                      <a:lnTo>
                        <a:pt x="71" y="72"/>
                      </a:lnTo>
                      <a:lnTo>
                        <a:pt x="58" y="88"/>
                      </a:lnTo>
                      <a:lnTo>
                        <a:pt x="55" y="87"/>
                      </a:lnTo>
                      <a:lnTo>
                        <a:pt x="53" y="79"/>
                      </a:lnTo>
                      <a:lnTo>
                        <a:pt x="54" y="66"/>
                      </a:lnTo>
                      <a:lnTo>
                        <a:pt x="56" y="62"/>
                      </a:lnTo>
                      <a:lnTo>
                        <a:pt x="55" y="55"/>
                      </a:lnTo>
                      <a:lnTo>
                        <a:pt x="37" y="58"/>
                      </a:lnTo>
                      <a:lnTo>
                        <a:pt x="22" y="70"/>
                      </a:lnTo>
                      <a:lnTo>
                        <a:pt x="22" y="76"/>
                      </a:lnTo>
                      <a:lnTo>
                        <a:pt x="19" y="84"/>
                      </a:lnTo>
                      <a:lnTo>
                        <a:pt x="10" y="85"/>
                      </a:lnTo>
                      <a:lnTo>
                        <a:pt x="5" y="81"/>
                      </a:lnTo>
                      <a:lnTo>
                        <a:pt x="10" y="72"/>
                      </a:lnTo>
                      <a:lnTo>
                        <a:pt x="11" y="66"/>
                      </a:lnTo>
                      <a:lnTo>
                        <a:pt x="14" y="65"/>
                      </a:lnTo>
                      <a:lnTo>
                        <a:pt x="12" y="59"/>
                      </a:lnTo>
                      <a:lnTo>
                        <a:pt x="21" y="47"/>
                      </a:lnTo>
                      <a:lnTo>
                        <a:pt x="26" y="47"/>
                      </a:lnTo>
                      <a:lnTo>
                        <a:pt x="34" y="48"/>
                      </a:lnTo>
                      <a:lnTo>
                        <a:pt x="39" y="43"/>
                      </a:lnTo>
                      <a:lnTo>
                        <a:pt x="44" y="42"/>
                      </a:lnTo>
                      <a:lnTo>
                        <a:pt x="46" y="37"/>
                      </a:lnTo>
                      <a:lnTo>
                        <a:pt x="30" y="35"/>
                      </a:lnTo>
                      <a:lnTo>
                        <a:pt x="31" y="22"/>
                      </a:lnTo>
                      <a:lnTo>
                        <a:pt x="25" y="22"/>
                      </a:lnTo>
                      <a:lnTo>
                        <a:pt x="15" y="2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4886" name="Freeform 86"/>
                <p:cNvSpPr>
                  <a:spLocks noChangeAspect="1"/>
                </p:cNvSpPr>
                <p:nvPr/>
              </p:nvSpPr>
              <p:spPr bwMode="auto">
                <a:xfrm>
                  <a:off x="1212" y="1819"/>
                  <a:ext cx="16" cy="6"/>
                </a:xfrm>
                <a:custGeom>
                  <a:avLst/>
                  <a:gdLst>
                    <a:gd name="T0" fmla="*/ 0 w 32"/>
                    <a:gd name="T1" fmla="*/ 8 h 11"/>
                    <a:gd name="T2" fmla="*/ 18 w 32"/>
                    <a:gd name="T3" fmla="*/ 11 h 11"/>
                    <a:gd name="T4" fmla="*/ 32 w 32"/>
                    <a:gd name="T5" fmla="*/ 1 h 11"/>
                    <a:gd name="T6" fmla="*/ 18 w 32"/>
                    <a:gd name="T7" fmla="*/ 0 h 11"/>
                    <a:gd name="T8" fmla="*/ 11 w 32"/>
                    <a:gd name="T9" fmla="*/ 3 h 11"/>
                    <a:gd name="T10" fmla="*/ 0 w 32"/>
                    <a:gd name="T11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11">
                      <a:moveTo>
                        <a:pt x="0" y="8"/>
                      </a:moveTo>
                      <a:lnTo>
                        <a:pt x="18" y="11"/>
                      </a:lnTo>
                      <a:lnTo>
                        <a:pt x="32" y="1"/>
                      </a:lnTo>
                      <a:lnTo>
                        <a:pt x="18" y="0"/>
                      </a:lnTo>
                      <a:lnTo>
                        <a:pt x="11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4887" name="Freeform 87"/>
                <p:cNvSpPr>
                  <a:spLocks noChangeAspect="1"/>
                </p:cNvSpPr>
                <p:nvPr/>
              </p:nvSpPr>
              <p:spPr bwMode="auto">
                <a:xfrm>
                  <a:off x="1233" y="1816"/>
                  <a:ext cx="15" cy="5"/>
                </a:xfrm>
                <a:custGeom>
                  <a:avLst/>
                  <a:gdLst>
                    <a:gd name="T0" fmla="*/ 0 w 28"/>
                    <a:gd name="T1" fmla="*/ 8 h 11"/>
                    <a:gd name="T2" fmla="*/ 16 w 28"/>
                    <a:gd name="T3" fmla="*/ 11 h 11"/>
                    <a:gd name="T4" fmla="*/ 28 w 28"/>
                    <a:gd name="T5" fmla="*/ 2 h 11"/>
                    <a:gd name="T6" fmla="*/ 21 w 28"/>
                    <a:gd name="T7" fmla="*/ 0 h 11"/>
                    <a:gd name="T8" fmla="*/ 0 w 28"/>
                    <a:gd name="T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">
                      <a:moveTo>
                        <a:pt x="0" y="8"/>
                      </a:moveTo>
                      <a:lnTo>
                        <a:pt x="16" y="11"/>
                      </a:lnTo>
                      <a:lnTo>
                        <a:pt x="28" y="2"/>
                      </a:lnTo>
                      <a:lnTo>
                        <a:pt x="2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04888" name="Group 88"/>
              <p:cNvGrpSpPr>
                <a:grpSpLocks noChangeAspect="1"/>
              </p:cNvGrpSpPr>
              <p:nvPr/>
            </p:nvGrpSpPr>
            <p:grpSpPr bwMode="auto">
              <a:xfrm>
                <a:off x="1354" y="1441"/>
                <a:ext cx="14" cy="21"/>
                <a:chOff x="1354" y="1441"/>
                <a:chExt cx="14" cy="21"/>
              </a:xfrm>
            </p:grpSpPr>
            <p:sp>
              <p:nvSpPr>
                <p:cNvPr id="204889" name="Freeform 89"/>
                <p:cNvSpPr>
                  <a:spLocks noChangeAspect="1"/>
                </p:cNvSpPr>
                <p:nvPr/>
              </p:nvSpPr>
              <p:spPr bwMode="auto">
                <a:xfrm>
                  <a:off x="1354" y="1452"/>
                  <a:ext cx="14" cy="10"/>
                </a:xfrm>
                <a:custGeom>
                  <a:avLst/>
                  <a:gdLst>
                    <a:gd name="T0" fmla="*/ 0 w 26"/>
                    <a:gd name="T1" fmla="*/ 14 h 20"/>
                    <a:gd name="T2" fmla="*/ 26 w 26"/>
                    <a:gd name="T3" fmla="*/ 20 h 20"/>
                    <a:gd name="T4" fmla="*/ 24 w 26"/>
                    <a:gd name="T5" fmla="*/ 9 h 20"/>
                    <a:gd name="T6" fmla="*/ 24 w 26"/>
                    <a:gd name="T7" fmla="*/ 0 h 20"/>
                    <a:gd name="T8" fmla="*/ 12 w 26"/>
                    <a:gd name="T9" fmla="*/ 6 h 20"/>
                    <a:gd name="T10" fmla="*/ 0 w 26"/>
                    <a:gd name="T11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0">
                      <a:moveTo>
                        <a:pt x="0" y="14"/>
                      </a:moveTo>
                      <a:lnTo>
                        <a:pt x="26" y="20"/>
                      </a:lnTo>
                      <a:lnTo>
                        <a:pt x="24" y="9"/>
                      </a:lnTo>
                      <a:lnTo>
                        <a:pt x="24" y="0"/>
                      </a:lnTo>
                      <a:lnTo>
                        <a:pt x="12" y="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4890" name="Freeform 90"/>
                <p:cNvSpPr>
                  <a:spLocks noChangeAspect="1"/>
                </p:cNvSpPr>
                <p:nvPr/>
              </p:nvSpPr>
              <p:spPr bwMode="auto">
                <a:xfrm>
                  <a:off x="1355" y="1441"/>
                  <a:ext cx="10" cy="5"/>
                </a:xfrm>
                <a:custGeom>
                  <a:avLst/>
                  <a:gdLst>
                    <a:gd name="T0" fmla="*/ 0 w 20"/>
                    <a:gd name="T1" fmla="*/ 7 h 11"/>
                    <a:gd name="T2" fmla="*/ 20 w 20"/>
                    <a:gd name="T3" fmla="*/ 0 h 11"/>
                    <a:gd name="T4" fmla="*/ 19 w 20"/>
                    <a:gd name="T5" fmla="*/ 11 h 11"/>
                    <a:gd name="T6" fmla="*/ 0 w 20"/>
                    <a:gd name="T7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1">
                      <a:moveTo>
                        <a:pt x="0" y="7"/>
                      </a:moveTo>
                      <a:lnTo>
                        <a:pt x="20" y="0"/>
                      </a:lnTo>
                      <a:lnTo>
                        <a:pt x="19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204891" name="Group 91"/>
            <p:cNvGrpSpPr>
              <a:grpSpLocks noChangeAspect="1"/>
            </p:cNvGrpSpPr>
            <p:nvPr/>
          </p:nvGrpSpPr>
          <p:grpSpPr bwMode="auto">
            <a:xfrm rot="-1257939">
              <a:off x="3832" y="475"/>
              <a:ext cx="244" cy="282"/>
              <a:chOff x="1204" y="1342"/>
              <a:chExt cx="754" cy="949"/>
            </a:xfrm>
          </p:grpSpPr>
          <p:sp>
            <p:nvSpPr>
              <p:cNvPr id="204892" name="Freeform 92"/>
              <p:cNvSpPr>
                <a:spLocks noChangeAspect="1"/>
              </p:cNvSpPr>
              <p:nvPr/>
            </p:nvSpPr>
            <p:spPr bwMode="auto">
              <a:xfrm>
                <a:off x="1549" y="1760"/>
                <a:ext cx="409" cy="531"/>
              </a:xfrm>
              <a:custGeom>
                <a:avLst/>
                <a:gdLst>
                  <a:gd name="T0" fmla="*/ 114 w 816"/>
                  <a:gd name="T1" fmla="*/ 142 h 1062"/>
                  <a:gd name="T2" fmla="*/ 158 w 816"/>
                  <a:gd name="T3" fmla="*/ 98 h 1062"/>
                  <a:gd name="T4" fmla="*/ 224 w 816"/>
                  <a:gd name="T5" fmla="*/ 113 h 1062"/>
                  <a:gd name="T6" fmla="*/ 253 w 816"/>
                  <a:gd name="T7" fmla="*/ 102 h 1062"/>
                  <a:gd name="T8" fmla="*/ 280 w 816"/>
                  <a:gd name="T9" fmla="*/ 95 h 1062"/>
                  <a:gd name="T10" fmla="*/ 327 w 816"/>
                  <a:gd name="T11" fmla="*/ 83 h 1062"/>
                  <a:gd name="T12" fmla="*/ 335 w 816"/>
                  <a:gd name="T13" fmla="*/ 35 h 1062"/>
                  <a:gd name="T14" fmla="*/ 386 w 816"/>
                  <a:gd name="T15" fmla="*/ 6 h 1062"/>
                  <a:gd name="T16" fmla="*/ 419 w 816"/>
                  <a:gd name="T17" fmla="*/ 0 h 1062"/>
                  <a:gd name="T18" fmla="*/ 467 w 816"/>
                  <a:gd name="T19" fmla="*/ 17 h 1062"/>
                  <a:gd name="T20" fmla="*/ 504 w 816"/>
                  <a:gd name="T21" fmla="*/ 32 h 1062"/>
                  <a:gd name="T22" fmla="*/ 551 w 816"/>
                  <a:gd name="T23" fmla="*/ 58 h 1062"/>
                  <a:gd name="T24" fmla="*/ 591 w 816"/>
                  <a:gd name="T25" fmla="*/ 105 h 1062"/>
                  <a:gd name="T26" fmla="*/ 673 w 816"/>
                  <a:gd name="T27" fmla="*/ 109 h 1062"/>
                  <a:gd name="T28" fmla="*/ 749 w 816"/>
                  <a:gd name="T29" fmla="*/ 87 h 1062"/>
                  <a:gd name="T30" fmla="*/ 764 w 816"/>
                  <a:gd name="T31" fmla="*/ 43 h 1062"/>
                  <a:gd name="T32" fmla="*/ 790 w 816"/>
                  <a:gd name="T33" fmla="*/ 65 h 1062"/>
                  <a:gd name="T34" fmla="*/ 805 w 816"/>
                  <a:gd name="T35" fmla="*/ 150 h 1062"/>
                  <a:gd name="T36" fmla="*/ 786 w 816"/>
                  <a:gd name="T37" fmla="*/ 209 h 1062"/>
                  <a:gd name="T38" fmla="*/ 801 w 816"/>
                  <a:gd name="T39" fmla="*/ 249 h 1062"/>
                  <a:gd name="T40" fmla="*/ 783 w 816"/>
                  <a:gd name="T41" fmla="*/ 319 h 1062"/>
                  <a:gd name="T42" fmla="*/ 760 w 816"/>
                  <a:gd name="T43" fmla="*/ 362 h 1062"/>
                  <a:gd name="T44" fmla="*/ 771 w 816"/>
                  <a:gd name="T45" fmla="*/ 421 h 1062"/>
                  <a:gd name="T46" fmla="*/ 768 w 816"/>
                  <a:gd name="T47" fmla="*/ 461 h 1062"/>
                  <a:gd name="T48" fmla="*/ 786 w 816"/>
                  <a:gd name="T49" fmla="*/ 498 h 1062"/>
                  <a:gd name="T50" fmla="*/ 810 w 816"/>
                  <a:gd name="T51" fmla="*/ 561 h 1062"/>
                  <a:gd name="T52" fmla="*/ 782 w 816"/>
                  <a:gd name="T53" fmla="*/ 677 h 1062"/>
                  <a:gd name="T54" fmla="*/ 747 w 816"/>
                  <a:gd name="T55" fmla="*/ 770 h 1062"/>
                  <a:gd name="T56" fmla="*/ 697 w 816"/>
                  <a:gd name="T57" fmla="*/ 875 h 1062"/>
                  <a:gd name="T58" fmla="*/ 645 w 816"/>
                  <a:gd name="T59" fmla="*/ 962 h 1062"/>
                  <a:gd name="T60" fmla="*/ 583 w 816"/>
                  <a:gd name="T61" fmla="*/ 1048 h 1062"/>
                  <a:gd name="T62" fmla="*/ 526 w 816"/>
                  <a:gd name="T63" fmla="*/ 1054 h 1062"/>
                  <a:gd name="T64" fmla="*/ 518 w 816"/>
                  <a:gd name="T65" fmla="*/ 1013 h 1062"/>
                  <a:gd name="T66" fmla="*/ 511 w 816"/>
                  <a:gd name="T67" fmla="*/ 973 h 1062"/>
                  <a:gd name="T68" fmla="*/ 499 w 816"/>
                  <a:gd name="T69" fmla="*/ 940 h 1062"/>
                  <a:gd name="T70" fmla="*/ 486 w 816"/>
                  <a:gd name="T71" fmla="*/ 859 h 1062"/>
                  <a:gd name="T72" fmla="*/ 464 w 816"/>
                  <a:gd name="T73" fmla="*/ 822 h 1062"/>
                  <a:gd name="T74" fmla="*/ 459 w 816"/>
                  <a:gd name="T75" fmla="*/ 767 h 1062"/>
                  <a:gd name="T76" fmla="*/ 464 w 816"/>
                  <a:gd name="T77" fmla="*/ 726 h 1062"/>
                  <a:gd name="T78" fmla="*/ 471 w 816"/>
                  <a:gd name="T79" fmla="*/ 693 h 1062"/>
                  <a:gd name="T80" fmla="*/ 459 w 816"/>
                  <a:gd name="T81" fmla="*/ 635 h 1062"/>
                  <a:gd name="T82" fmla="*/ 379 w 816"/>
                  <a:gd name="T83" fmla="*/ 557 h 1062"/>
                  <a:gd name="T84" fmla="*/ 367 w 816"/>
                  <a:gd name="T85" fmla="*/ 498 h 1062"/>
                  <a:gd name="T86" fmla="*/ 312 w 816"/>
                  <a:gd name="T87" fmla="*/ 513 h 1062"/>
                  <a:gd name="T88" fmla="*/ 277 w 816"/>
                  <a:gd name="T89" fmla="*/ 516 h 1062"/>
                  <a:gd name="T90" fmla="*/ 238 w 816"/>
                  <a:gd name="T91" fmla="*/ 538 h 1062"/>
                  <a:gd name="T92" fmla="*/ 194 w 816"/>
                  <a:gd name="T93" fmla="*/ 553 h 1062"/>
                  <a:gd name="T94" fmla="*/ 129 w 816"/>
                  <a:gd name="T95" fmla="*/ 572 h 1062"/>
                  <a:gd name="T96" fmla="*/ 41 w 816"/>
                  <a:gd name="T97" fmla="*/ 506 h 1062"/>
                  <a:gd name="T98" fmla="*/ 22 w 816"/>
                  <a:gd name="T99" fmla="*/ 418 h 1062"/>
                  <a:gd name="T100" fmla="*/ 0 w 816"/>
                  <a:gd name="T101" fmla="*/ 377 h 1062"/>
                  <a:gd name="T102" fmla="*/ 19 w 816"/>
                  <a:gd name="T103" fmla="*/ 333 h 1062"/>
                  <a:gd name="T104" fmla="*/ 19 w 816"/>
                  <a:gd name="T105" fmla="*/ 286 h 1062"/>
                  <a:gd name="T106" fmla="*/ 51 w 816"/>
                  <a:gd name="T107" fmla="*/ 259 h 1062"/>
                  <a:gd name="T108" fmla="*/ 37 w 816"/>
                  <a:gd name="T109" fmla="*/ 234 h 1062"/>
                  <a:gd name="T110" fmla="*/ 48 w 816"/>
                  <a:gd name="T111" fmla="*/ 205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6" h="1062">
                    <a:moveTo>
                      <a:pt x="66" y="160"/>
                    </a:moveTo>
                    <a:lnTo>
                      <a:pt x="114" y="142"/>
                    </a:lnTo>
                    <a:lnTo>
                      <a:pt x="136" y="105"/>
                    </a:lnTo>
                    <a:lnTo>
                      <a:pt x="158" y="98"/>
                    </a:lnTo>
                    <a:lnTo>
                      <a:pt x="191" y="72"/>
                    </a:lnTo>
                    <a:lnTo>
                      <a:pt x="224" y="113"/>
                    </a:lnTo>
                    <a:lnTo>
                      <a:pt x="242" y="98"/>
                    </a:lnTo>
                    <a:lnTo>
                      <a:pt x="253" y="102"/>
                    </a:lnTo>
                    <a:lnTo>
                      <a:pt x="269" y="95"/>
                    </a:lnTo>
                    <a:lnTo>
                      <a:pt x="280" y="95"/>
                    </a:lnTo>
                    <a:lnTo>
                      <a:pt x="302" y="98"/>
                    </a:lnTo>
                    <a:lnTo>
                      <a:pt x="327" y="83"/>
                    </a:lnTo>
                    <a:lnTo>
                      <a:pt x="309" y="62"/>
                    </a:lnTo>
                    <a:lnTo>
                      <a:pt x="335" y="35"/>
                    </a:lnTo>
                    <a:lnTo>
                      <a:pt x="357" y="35"/>
                    </a:lnTo>
                    <a:lnTo>
                      <a:pt x="386" y="6"/>
                    </a:lnTo>
                    <a:lnTo>
                      <a:pt x="409" y="6"/>
                    </a:lnTo>
                    <a:lnTo>
                      <a:pt x="419" y="0"/>
                    </a:lnTo>
                    <a:lnTo>
                      <a:pt x="452" y="6"/>
                    </a:lnTo>
                    <a:lnTo>
                      <a:pt x="467" y="17"/>
                    </a:lnTo>
                    <a:lnTo>
                      <a:pt x="478" y="21"/>
                    </a:lnTo>
                    <a:lnTo>
                      <a:pt x="504" y="32"/>
                    </a:lnTo>
                    <a:lnTo>
                      <a:pt x="529" y="43"/>
                    </a:lnTo>
                    <a:lnTo>
                      <a:pt x="551" y="58"/>
                    </a:lnTo>
                    <a:lnTo>
                      <a:pt x="581" y="87"/>
                    </a:lnTo>
                    <a:lnTo>
                      <a:pt x="591" y="105"/>
                    </a:lnTo>
                    <a:lnTo>
                      <a:pt x="624" y="102"/>
                    </a:lnTo>
                    <a:lnTo>
                      <a:pt x="673" y="109"/>
                    </a:lnTo>
                    <a:lnTo>
                      <a:pt x="698" y="124"/>
                    </a:lnTo>
                    <a:lnTo>
                      <a:pt x="749" y="87"/>
                    </a:lnTo>
                    <a:lnTo>
                      <a:pt x="746" y="65"/>
                    </a:lnTo>
                    <a:lnTo>
                      <a:pt x="764" y="43"/>
                    </a:lnTo>
                    <a:lnTo>
                      <a:pt x="783" y="35"/>
                    </a:lnTo>
                    <a:lnTo>
                      <a:pt x="790" y="65"/>
                    </a:lnTo>
                    <a:lnTo>
                      <a:pt x="793" y="105"/>
                    </a:lnTo>
                    <a:lnTo>
                      <a:pt x="805" y="150"/>
                    </a:lnTo>
                    <a:lnTo>
                      <a:pt x="805" y="182"/>
                    </a:lnTo>
                    <a:lnTo>
                      <a:pt x="786" y="209"/>
                    </a:lnTo>
                    <a:lnTo>
                      <a:pt x="808" y="216"/>
                    </a:lnTo>
                    <a:lnTo>
                      <a:pt x="801" y="249"/>
                    </a:lnTo>
                    <a:lnTo>
                      <a:pt x="793" y="289"/>
                    </a:lnTo>
                    <a:lnTo>
                      <a:pt x="783" y="319"/>
                    </a:lnTo>
                    <a:lnTo>
                      <a:pt x="768" y="344"/>
                    </a:lnTo>
                    <a:lnTo>
                      <a:pt x="760" y="362"/>
                    </a:lnTo>
                    <a:lnTo>
                      <a:pt x="764" y="388"/>
                    </a:lnTo>
                    <a:lnTo>
                      <a:pt x="771" y="421"/>
                    </a:lnTo>
                    <a:lnTo>
                      <a:pt x="764" y="443"/>
                    </a:lnTo>
                    <a:lnTo>
                      <a:pt x="768" y="461"/>
                    </a:lnTo>
                    <a:lnTo>
                      <a:pt x="775" y="476"/>
                    </a:lnTo>
                    <a:lnTo>
                      <a:pt x="786" y="498"/>
                    </a:lnTo>
                    <a:lnTo>
                      <a:pt x="816" y="532"/>
                    </a:lnTo>
                    <a:lnTo>
                      <a:pt x="810" y="561"/>
                    </a:lnTo>
                    <a:lnTo>
                      <a:pt x="797" y="617"/>
                    </a:lnTo>
                    <a:lnTo>
                      <a:pt x="782" y="677"/>
                    </a:lnTo>
                    <a:lnTo>
                      <a:pt x="767" y="721"/>
                    </a:lnTo>
                    <a:lnTo>
                      <a:pt x="747" y="770"/>
                    </a:lnTo>
                    <a:lnTo>
                      <a:pt x="720" y="829"/>
                    </a:lnTo>
                    <a:lnTo>
                      <a:pt x="697" y="875"/>
                    </a:lnTo>
                    <a:lnTo>
                      <a:pt x="670" y="925"/>
                    </a:lnTo>
                    <a:lnTo>
                      <a:pt x="645" y="962"/>
                    </a:lnTo>
                    <a:lnTo>
                      <a:pt x="619" y="1002"/>
                    </a:lnTo>
                    <a:lnTo>
                      <a:pt x="583" y="1048"/>
                    </a:lnTo>
                    <a:lnTo>
                      <a:pt x="552" y="1062"/>
                    </a:lnTo>
                    <a:lnTo>
                      <a:pt x="526" y="1054"/>
                    </a:lnTo>
                    <a:lnTo>
                      <a:pt x="511" y="1020"/>
                    </a:lnTo>
                    <a:lnTo>
                      <a:pt x="518" y="1013"/>
                    </a:lnTo>
                    <a:lnTo>
                      <a:pt x="526" y="988"/>
                    </a:lnTo>
                    <a:lnTo>
                      <a:pt x="511" y="973"/>
                    </a:lnTo>
                    <a:lnTo>
                      <a:pt x="511" y="955"/>
                    </a:lnTo>
                    <a:lnTo>
                      <a:pt x="499" y="940"/>
                    </a:lnTo>
                    <a:lnTo>
                      <a:pt x="499" y="891"/>
                    </a:lnTo>
                    <a:lnTo>
                      <a:pt x="486" y="859"/>
                    </a:lnTo>
                    <a:lnTo>
                      <a:pt x="478" y="840"/>
                    </a:lnTo>
                    <a:lnTo>
                      <a:pt x="464" y="822"/>
                    </a:lnTo>
                    <a:lnTo>
                      <a:pt x="441" y="800"/>
                    </a:lnTo>
                    <a:lnTo>
                      <a:pt x="459" y="767"/>
                    </a:lnTo>
                    <a:lnTo>
                      <a:pt x="464" y="740"/>
                    </a:lnTo>
                    <a:lnTo>
                      <a:pt x="464" y="726"/>
                    </a:lnTo>
                    <a:lnTo>
                      <a:pt x="478" y="715"/>
                    </a:lnTo>
                    <a:lnTo>
                      <a:pt x="471" y="693"/>
                    </a:lnTo>
                    <a:lnTo>
                      <a:pt x="467" y="663"/>
                    </a:lnTo>
                    <a:lnTo>
                      <a:pt x="459" y="635"/>
                    </a:lnTo>
                    <a:lnTo>
                      <a:pt x="386" y="575"/>
                    </a:lnTo>
                    <a:lnTo>
                      <a:pt x="379" y="557"/>
                    </a:lnTo>
                    <a:lnTo>
                      <a:pt x="386" y="516"/>
                    </a:lnTo>
                    <a:lnTo>
                      <a:pt x="367" y="498"/>
                    </a:lnTo>
                    <a:lnTo>
                      <a:pt x="349" y="509"/>
                    </a:lnTo>
                    <a:lnTo>
                      <a:pt x="312" y="513"/>
                    </a:lnTo>
                    <a:lnTo>
                      <a:pt x="299" y="495"/>
                    </a:lnTo>
                    <a:lnTo>
                      <a:pt x="277" y="516"/>
                    </a:lnTo>
                    <a:lnTo>
                      <a:pt x="264" y="538"/>
                    </a:lnTo>
                    <a:lnTo>
                      <a:pt x="238" y="538"/>
                    </a:lnTo>
                    <a:lnTo>
                      <a:pt x="221" y="553"/>
                    </a:lnTo>
                    <a:lnTo>
                      <a:pt x="194" y="553"/>
                    </a:lnTo>
                    <a:lnTo>
                      <a:pt x="166" y="575"/>
                    </a:lnTo>
                    <a:lnTo>
                      <a:pt x="129" y="572"/>
                    </a:lnTo>
                    <a:lnTo>
                      <a:pt x="81" y="535"/>
                    </a:lnTo>
                    <a:lnTo>
                      <a:pt x="41" y="506"/>
                    </a:lnTo>
                    <a:lnTo>
                      <a:pt x="22" y="484"/>
                    </a:lnTo>
                    <a:lnTo>
                      <a:pt x="22" y="418"/>
                    </a:lnTo>
                    <a:lnTo>
                      <a:pt x="0" y="399"/>
                    </a:lnTo>
                    <a:lnTo>
                      <a:pt x="0" y="377"/>
                    </a:lnTo>
                    <a:lnTo>
                      <a:pt x="4" y="359"/>
                    </a:lnTo>
                    <a:lnTo>
                      <a:pt x="19" y="333"/>
                    </a:lnTo>
                    <a:lnTo>
                      <a:pt x="7" y="311"/>
                    </a:lnTo>
                    <a:lnTo>
                      <a:pt x="19" y="286"/>
                    </a:lnTo>
                    <a:lnTo>
                      <a:pt x="37" y="274"/>
                    </a:lnTo>
                    <a:lnTo>
                      <a:pt x="51" y="259"/>
                    </a:lnTo>
                    <a:lnTo>
                      <a:pt x="51" y="245"/>
                    </a:lnTo>
                    <a:lnTo>
                      <a:pt x="37" y="234"/>
                    </a:lnTo>
                    <a:lnTo>
                      <a:pt x="37" y="216"/>
                    </a:lnTo>
                    <a:lnTo>
                      <a:pt x="48" y="205"/>
                    </a:lnTo>
                    <a:lnTo>
                      <a:pt x="66" y="160"/>
                    </a:lnTo>
                    <a:close/>
                  </a:path>
                </a:pathLst>
              </a:custGeom>
              <a:solidFill>
                <a:srgbClr val="00FFCC"/>
              </a:solidFill>
              <a:ln w="3175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04893" name="Group 93"/>
              <p:cNvGrpSpPr>
                <a:grpSpLocks noChangeAspect="1"/>
              </p:cNvGrpSpPr>
              <p:nvPr/>
            </p:nvGrpSpPr>
            <p:grpSpPr bwMode="auto">
              <a:xfrm>
                <a:off x="1876" y="1955"/>
                <a:ext cx="46" cy="113"/>
                <a:chOff x="1876" y="1955"/>
                <a:chExt cx="46" cy="113"/>
              </a:xfrm>
            </p:grpSpPr>
            <p:sp>
              <p:nvSpPr>
                <p:cNvPr id="204894" name="Freeform 94"/>
                <p:cNvSpPr>
                  <a:spLocks noChangeAspect="1"/>
                </p:cNvSpPr>
                <p:nvPr/>
              </p:nvSpPr>
              <p:spPr bwMode="auto">
                <a:xfrm>
                  <a:off x="1876" y="1955"/>
                  <a:ext cx="19" cy="31"/>
                </a:xfrm>
                <a:custGeom>
                  <a:avLst/>
                  <a:gdLst>
                    <a:gd name="T0" fmla="*/ 26 w 37"/>
                    <a:gd name="T1" fmla="*/ 0 h 63"/>
                    <a:gd name="T2" fmla="*/ 0 w 37"/>
                    <a:gd name="T3" fmla="*/ 18 h 63"/>
                    <a:gd name="T4" fmla="*/ 11 w 37"/>
                    <a:gd name="T5" fmla="*/ 44 h 63"/>
                    <a:gd name="T6" fmla="*/ 19 w 37"/>
                    <a:gd name="T7" fmla="*/ 63 h 63"/>
                    <a:gd name="T8" fmla="*/ 37 w 37"/>
                    <a:gd name="T9" fmla="*/ 48 h 63"/>
                    <a:gd name="T10" fmla="*/ 26 w 37"/>
                    <a:gd name="T11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63">
                      <a:moveTo>
                        <a:pt x="26" y="0"/>
                      </a:moveTo>
                      <a:lnTo>
                        <a:pt x="0" y="18"/>
                      </a:lnTo>
                      <a:lnTo>
                        <a:pt x="11" y="44"/>
                      </a:lnTo>
                      <a:lnTo>
                        <a:pt x="19" y="63"/>
                      </a:lnTo>
                      <a:lnTo>
                        <a:pt x="37" y="4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4895" name="Freeform 95"/>
                <p:cNvSpPr>
                  <a:spLocks noChangeAspect="1"/>
                </p:cNvSpPr>
                <p:nvPr/>
              </p:nvSpPr>
              <p:spPr bwMode="auto">
                <a:xfrm>
                  <a:off x="1908" y="2036"/>
                  <a:ext cx="14" cy="32"/>
                </a:xfrm>
                <a:custGeom>
                  <a:avLst/>
                  <a:gdLst>
                    <a:gd name="T0" fmla="*/ 19 w 30"/>
                    <a:gd name="T1" fmla="*/ 0 h 65"/>
                    <a:gd name="T2" fmla="*/ 0 w 30"/>
                    <a:gd name="T3" fmla="*/ 13 h 65"/>
                    <a:gd name="T4" fmla="*/ 4 w 30"/>
                    <a:gd name="T5" fmla="*/ 34 h 65"/>
                    <a:gd name="T6" fmla="*/ 7 w 30"/>
                    <a:gd name="T7" fmla="*/ 61 h 65"/>
                    <a:gd name="T8" fmla="*/ 30 w 30"/>
                    <a:gd name="T9" fmla="*/ 65 h 65"/>
                    <a:gd name="T10" fmla="*/ 30 w 30"/>
                    <a:gd name="T11" fmla="*/ 43 h 65"/>
                    <a:gd name="T12" fmla="*/ 19 w 30"/>
                    <a:gd name="T1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65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4" y="34"/>
                      </a:lnTo>
                      <a:lnTo>
                        <a:pt x="7" y="61"/>
                      </a:lnTo>
                      <a:lnTo>
                        <a:pt x="30" y="65"/>
                      </a:lnTo>
                      <a:lnTo>
                        <a:pt x="30" y="4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04896" name="Freeform 96"/>
              <p:cNvSpPr>
                <a:spLocks noChangeAspect="1"/>
              </p:cNvSpPr>
              <p:nvPr/>
            </p:nvSpPr>
            <p:spPr bwMode="auto">
              <a:xfrm>
                <a:off x="1204" y="1342"/>
                <a:ext cx="708" cy="501"/>
              </a:xfrm>
              <a:custGeom>
                <a:avLst/>
                <a:gdLst>
                  <a:gd name="T0" fmla="*/ 740 w 1415"/>
                  <a:gd name="T1" fmla="*/ 999 h 1002"/>
                  <a:gd name="T2" fmla="*/ 784 w 1415"/>
                  <a:gd name="T3" fmla="*/ 903 h 1002"/>
                  <a:gd name="T4" fmla="*/ 816 w 1415"/>
                  <a:gd name="T5" fmla="*/ 854 h 1002"/>
                  <a:gd name="T6" fmla="*/ 922 w 1415"/>
                  <a:gd name="T7" fmla="*/ 829 h 1002"/>
                  <a:gd name="T8" fmla="*/ 849 w 1415"/>
                  <a:gd name="T9" fmla="*/ 788 h 1002"/>
                  <a:gd name="T10" fmla="*/ 945 w 1415"/>
                  <a:gd name="T11" fmla="*/ 819 h 1002"/>
                  <a:gd name="T12" fmla="*/ 960 w 1415"/>
                  <a:gd name="T13" fmla="*/ 771 h 1002"/>
                  <a:gd name="T14" fmla="*/ 1001 w 1415"/>
                  <a:gd name="T15" fmla="*/ 780 h 1002"/>
                  <a:gd name="T16" fmla="*/ 1053 w 1415"/>
                  <a:gd name="T17" fmla="*/ 756 h 1002"/>
                  <a:gd name="T18" fmla="*/ 1101 w 1415"/>
                  <a:gd name="T19" fmla="*/ 755 h 1002"/>
                  <a:gd name="T20" fmla="*/ 1123 w 1415"/>
                  <a:gd name="T21" fmla="*/ 825 h 1002"/>
                  <a:gd name="T22" fmla="*/ 1235 w 1415"/>
                  <a:gd name="T23" fmla="*/ 847 h 1002"/>
                  <a:gd name="T24" fmla="*/ 1332 w 1415"/>
                  <a:gd name="T25" fmla="*/ 899 h 1002"/>
                  <a:gd name="T26" fmla="*/ 1411 w 1415"/>
                  <a:gd name="T27" fmla="*/ 841 h 1002"/>
                  <a:gd name="T28" fmla="*/ 1406 w 1415"/>
                  <a:gd name="T29" fmla="*/ 679 h 1002"/>
                  <a:gd name="T30" fmla="*/ 1356 w 1415"/>
                  <a:gd name="T31" fmla="*/ 614 h 1002"/>
                  <a:gd name="T32" fmla="*/ 1317 w 1415"/>
                  <a:gd name="T33" fmla="*/ 661 h 1002"/>
                  <a:gd name="T34" fmla="*/ 1272 w 1415"/>
                  <a:gd name="T35" fmla="*/ 682 h 1002"/>
                  <a:gd name="T36" fmla="*/ 1238 w 1415"/>
                  <a:gd name="T37" fmla="*/ 655 h 1002"/>
                  <a:gd name="T38" fmla="*/ 1301 w 1415"/>
                  <a:gd name="T39" fmla="*/ 614 h 1002"/>
                  <a:gd name="T40" fmla="*/ 1298 w 1415"/>
                  <a:gd name="T41" fmla="*/ 469 h 1002"/>
                  <a:gd name="T42" fmla="*/ 1080 w 1415"/>
                  <a:gd name="T43" fmla="*/ 243 h 1002"/>
                  <a:gd name="T44" fmla="*/ 832 w 1415"/>
                  <a:gd name="T45" fmla="*/ 95 h 1002"/>
                  <a:gd name="T46" fmla="*/ 442 w 1415"/>
                  <a:gd name="T47" fmla="*/ 1 h 1002"/>
                  <a:gd name="T48" fmla="*/ 205 w 1415"/>
                  <a:gd name="T49" fmla="*/ 27 h 1002"/>
                  <a:gd name="T50" fmla="*/ 103 w 1415"/>
                  <a:gd name="T51" fmla="*/ 94 h 1002"/>
                  <a:gd name="T52" fmla="*/ 36 w 1415"/>
                  <a:gd name="T53" fmla="*/ 52 h 1002"/>
                  <a:gd name="T54" fmla="*/ 23 w 1415"/>
                  <a:gd name="T55" fmla="*/ 142 h 1002"/>
                  <a:gd name="T56" fmla="*/ 17 w 1415"/>
                  <a:gd name="T57" fmla="*/ 240 h 1002"/>
                  <a:gd name="T58" fmla="*/ 89 w 1415"/>
                  <a:gd name="T59" fmla="*/ 242 h 1002"/>
                  <a:gd name="T60" fmla="*/ 189 w 1415"/>
                  <a:gd name="T61" fmla="*/ 186 h 1002"/>
                  <a:gd name="T62" fmla="*/ 281 w 1415"/>
                  <a:gd name="T63" fmla="*/ 189 h 1002"/>
                  <a:gd name="T64" fmla="*/ 366 w 1415"/>
                  <a:gd name="T65" fmla="*/ 188 h 1002"/>
                  <a:gd name="T66" fmla="*/ 451 w 1415"/>
                  <a:gd name="T67" fmla="*/ 211 h 1002"/>
                  <a:gd name="T68" fmla="*/ 448 w 1415"/>
                  <a:gd name="T69" fmla="*/ 269 h 1002"/>
                  <a:gd name="T70" fmla="*/ 581 w 1415"/>
                  <a:gd name="T71" fmla="*/ 264 h 1002"/>
                  <a:gd name="T72" fmla="*/ 633 w 1415"/>
                  <a:gd name="T73" fmla="*/ 275 h 1002"/>
                  <a:gd name="T74" fmla="*/ 618 w 1415"/>
                  <a:gd name="T75" fmla="*/ 309 h 1002"/>
                  <a:gd name="T76" fmla="*/ 640 w 1415"/>
                  <a:gd name="T77" fmla="*/ 366 h 1002"/>
                  <a:gd name="T78" fmla="*/ 677 w 1415"/>
                  <a:gd name="T79" fmla="*/ 438 h 1002"/>
                  <a:gd name="T80" fmla="*/ 684 w 1415"/>
                  <a:gd name="T81" fmla="*/ 491 h 1002"/>
                  <a:gd name="T82" fmla="*/ 662 w 1415"/>
                  <a:gd name="T83" fmla="*/ 461 h 1002"/>
                  <a:gd name="T84" fmla="*/ 610 w 1415"/>
                  <a:gd name="T85" fmla="*/ 512 h 1002"/>
                  <a:gd name="T86" fmla="*/ 634 w 1415"/>
                  <a:gd name="T87" fmla="*/ 591 h 1002"/>
                  <a:gd name="T88" fmla="*/ 666 w 1415"/>
                  <a:gd name="T89" fmla="*/ 685 h 1002"/>
                  <a:gd name="T90" fmla="*/ 735 w 1415"/>
                  <a:gd name="T91" fmla="*/ 679 h 1002"/>
                  <a:gd name="T92" fmla="*/ 708 w 1415"/>
                  <a:gd name="T93" fmla="*/ 608 h 1002"/>
                  <a:gd name="T94" fmla="*/ 678 w 1415"/>
                  <a:gd name="T95" fmla="*/ 542 h 1002"/>
                  <a:gd name="T96" fmla="*/ 729 w 1415"/>
                  <a:gd name="T97" fmla="*/ 587 h 1002"/>
                  <a:gd name="T98" fmla="*/ 754 w 1415"/>
                  <a:gd name="T99" fmla="*/ 591 h 1002"/>
                  <a:gd name="T100" fmla="*/ 781 w 1415"/>
                  <a:gd name="T101" fmla="*/ 648 h 1002"/>
                  <a:gd name="T102" fmla="*/ 747 w 1415"/>
                  <a:gd name="T103" fmla="*/ 713 h 1002"/>
                  <a:gd name="T104" fmla="*/ 702 w 1415"/>
                  <a:gd name="T105" fmla="*/ 690 h 1002"/>
                  <a:gd name="T106" fmla="*/ 726 w 1415"/>
                  <a:gd name="T107" fmla="*/ 731 h 1002"/>
                  <a:gd name="T108" fmla="*/ 702 w 1415"/>
                  <a:gd name="T109" fmla="*/ 830 h 1002"/>
                  <a:gd name="T110" fmla="*/ 736 w 1415"/>
                  <a:gd name="T111" fmla="*/ 885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15" h="1002">
                    <a:moveTo>
                      <a:pt x="688" y="933"/>
                    </a:moveTo>
                    <a:lnTo>
                      <a:pt x="708" y="961"/>
                    </a:lnTo>
                    <a:lnTo>
                      <a:pt x="700" y="977"/>
                    </a:lnTo>
                    <a:lnTo>
                      <a:pt x="710" y="990"/>
                    </a:lnTo>
                    <a:lnTo>
                      <a:pt x="721" y="1002"/>
                    </a:lnTo>
                    <a:lnTo>
                      <a:pt x="740" y="999"/>
                    </a:lnTo>
                    <a:lnTo>
                      <a:pt x="758" y="977"/>
                    </a:lnTo>
                    <a:lnTo>
                      <a:pt x="781" y="962"/>
                    </a:lnTo>
                    <a:lnTo>
                      <a:pt x="791" y="950"/>
                    </a:lnTo>
                    <a:lnTo>
                      <a:pt x="787" y="935"/>
                    </a:lnTo>
                    <a:lnTo>
                      <a:pt x="784" y="920"/>
                    </a:lnTo>
                    <a:lnTo>
                      <a:pt x="784" y="903"/>
                    </a:lnTo>
                    <a:lnTo>
                      <a:pt x="795" y="896"/>
                    </a:lnTo>
                    <a:lnTo>
                      <a:pt x="795" y="880"/>
                    </a:lnTo>
                    <a:lnTo>
                      <a:pt x="791" y="870"/>
                    </a:lnTo>
                    <a:lnTo>
                      <a:pt x="798" y="862"/>
                    </a:lnTo>
                    <a:lnTo>
                      <a:pt x="812" y="863"/>
                    </a:lnTo>
                    <a:lnTo>
                      <a:pt x="816" y="854"/>
                    </a:lnTo>
                    <a:lnTo>
                      <a:pt x="816" y="843"/>
                    </a:lnTo>
                    <a:lnTo>
                      <a:pt x="821" y="833"/>
                    </a:lnTo>
                    <a:lnTo>
                      <a:pt x="852" y="838"/>
                    </a:lnTo>
                    <a:lnTo>
                      <a:pt x="864" y="847"/>
                    </a:lnTo>
                    <a:lnTo>
                      <a:pt x="920" y="841"/>
                    </a:lnTo>
                    <a:lnTo>
                      <a:pt x="922" y="829"/>
                    </a:lnTo>
                    <a:lnTo>
                      <a:pt x="905" y="815"/>
                    </a:lnTo>
                    <a:lnTo>
                      <a:pt x="867" y="817"/>
                    </a:lnTo>
                    <a:lnTo>
                      <a:pt x="849" y="815"/>
                    </a:lnTo>
                    <a:lnTo>
                      <a:pt x="843" y="808"/>
                    </a:lnTo>
                    <a:lnTo>
                      <a:pt x="843" y="795"/>
                    </a:lnTo>
                    <a:lnTo>
                      <a:pt x="849" y="788"/>
                    </a:lnTo>
                    <a:lnTo>
                      <a:pt x="864" y="800"/>
                    </a:lnTo>
                    <a:lnTo>
                      <a:pt x="886" y="800"/>
                    </a:lnTo>
                    <a:lnTo>
                      <a:pt x="900" y="801"/>
                    </a:lnTo>
                    <a:lnTo>
                      <a:pt x="915" y="801"/>
                    </a:lnTo>
                    <a:lnTo>
                      <a:pt x="926" y="810"/>
                    </a:lnTo>
                    <a:lnTo>
                      <a:pt x="945" y="819"/>
                    </a:lnTo>
                    <a:lnTo>
                      <a:pt x="961" y="822"/>
                    </a:lnTo>
                    <a:lnTo>
                      <a:pt x="961" y="807"/>
                    </a:lnTo>
                    <a:lnTo>
                      <a:pt x="973" y="801"/>
                    </a:lnTo>
                    <a:lnTo>
                      <a:pt x="968" y="790"/>
                    </a:lnTo>
                    <a:lnTo>
                      <a:pt x="958" y="780"/>
                    </a:lnTo>
                    <a:lnTo>
                      <a:pt x="960" y="771"/>
                    </a:lnTo>
                    <a:lnTo>
                      <a:pt x="965" y="763"/>
                    </a:lnTo>
                    <a:lnTo>
                      <a:pt x="978" y="746"/>
                    </a:lnTo>
                    <a:lnTo>
                      <a:pt x="986" y="756"/>
                    </a:lnTo>
                    <a:lnTo>
                      <a:pt x="979" y="771"/>
                    </a:lnTo>
                    <a:lnTo>
                      <a:pt x="990" y="777"/>
                    </a:lnTo>
                    <a:lnTo>
                      <a:pt x="1001" y="780"/>
                    </a:lnTo>
                    <a:lnTo>
                      <a:pt x="1012" y="788"/>
                    </a:lnTo>
                    <a:lnTo>
                      <a:pt x="1028" y="788"/>
                    </a:lnTo>
                    <a:lnTo>
                      <a:pt x="1042" y="785"/>
                    </a:lnTo>
                    <a:lnTo>
                      <a:pt x="1046" y="775"/>
                    </a:lnTo>
                    <a:lnTo>
                      <a:pt x="1046" y="764"/>
                    </a:lnTo>
                    <a:lnTo>
                      <a:pt x="1053" y="756"/>
                    </a:lnTo>
                    <a:lnTo>
                      <a:pt x="1068" y="748"/>
                    </a:lnTo>
                    <a:lnTo>
                      <a:pt x="1074" y="740"/>
                    </a:lnTo>
                    <a:lnTo>
                      <a:pt x="1071" y="730"/>
                    </a:lnTo>
                    <a:lnTo>
                      <a:pt x="1076" y="719"/>
                    </a:lnTo>
                    <a:lnTo>
                      <a:pt x="1092" y="740"/>
                    </a:lnTo>
                    <a:lnTo>
                      <a:pt x="1101" y="755"/>
                    </a:lnTo>
                    <a:lnTo>
                      <a:pt x="1104" y="761"/>
                    </a:lnTo>
                    <a:lnTo>
                      <a:pt x="1111" y="775"/>
                    </a:lnTo>
                    <a:lnTo>
                      <a:pt x="1118" y="786"/>
                    </a:lnTo>
                    <a:lnTo>
                      <a:pt x="1117" y="800"/>
                    </a:lnTo>
                    <a:lnTo>
                      <a:pt x="1116" y="811"/>
                    </a:lnTo>
                    <a:lnTo>
                      <a:pt x="1123" y="825"/>
                    </a:lnTo>
                    <a:lnTo>
                      <a:pt x="1137" y="833"/>
                    </a:lnTo>
                    <a:lnTo>
                      <a:pt x="1150" y="833"/>
                    </a:lnTo>
                    <a:lnTo>
                      <a:pt x="1166" y="830"/>
                    </a:lnTo>
                    <a:lnTo>
                      <a:pt x="1192" y="833"/>
                    </a:lnTo>
                    <a:lnTo>
                      <a:pt x="1220" y="850"/>
                    </a:lnTo>
                    <a:lnTo>
                      <a:pt x="1235" y="847"/>
                    </a:lnTo>
                    <a:lnTo>
                      <a:pt x="1247" y="861"/>
                    </a:lnTo>
                    <a:lnTo>
                      <a:pt x="1257" y="870"/>
                    </a:lnTo>
                    <a:lnTo>
                      <a:pt x="1280" y="880"/>
                    </a:lnTo>
                    <a:lnTo>
                      <a:pt x="1295" y="879"/>
                    </a:lnTo>
                    <a:lnTo>
                      <a:pt x="1313" y="884"/>
                    </a:lnTo>
                    <a:lnTo>
                      <a:pt x="1332" y="899"/>
                    </a:lnTo>
                    <a:lnTo>
                      <a:pt x="1357" y="924"/>
                    </a:lnTo>
                    <a:lnTo>
                      <a:pt x="1379" y="941"/>
                    </a:lnTo>
                    <a:lnTo>
                      <a:pt x="1390" y="919"/>
                    </a:lnTo>
                    <a:lnTo>
                      <a:pt x="1396" y="900"/>
                    </a:lnTo>
                    <a:lnTo>
                      <a:pt x="1406" y="876"/>
                    </a:lnTo>
                    <a:lnTo>
                      <a:pt x="1411" y="841"/>
                    </a:lnTo>
                    <a:lnTo>
                      <a:pt x="1415" y="803"/>
                    </a:lnTo>
                    <a:lnTo>
                      <a:pt x="1409" y="796"/>
                    </a:lnTo>
                    <a:lnTo>
                      <a:pt x="1413" y="752"/>
                    </a:lnTo>
                    <a:lnTo>
                      <a:pt x="1412" y="723"/>
                    </a:lnTo>
                    <a:lnTo>
                      <a:pt x="1406" y="705"/>
                    </a:lnTo>
                    <a:lnTo>
                      <a:pt x="1406" y="679"/>
                    </a:lnTo>
                    <a:lnTo>
                      <a:pt x="1394" y="667"/>
                    </a:lnTo>
                    <a:lnTo>
                      <a:pt x="1388" y="656"/>
                    </a:lnTo>
                    <a:lnTo>
                      <a:pt x="1381" y="638"/>
                    </a:lnTo>
                    <a:lnTo>
                      <a:pt x="1381" y="625"/>
                    </a:lnTo>
                    <a:lnTo>
                      <a:pt x="1372" y="614"/>
                    </a:lnTo>
                    <a:lnTo>
                      <a:pt x="1356" y="614"/>
                    </a:lnTo>
                    <a:lnTo>
                      <a:pt x="1344" y="614"/>
                    </a:lnTo>
                    <a:lnTo>
                      <a:pt x="1337" y="626"/>
                    </a:lnTo>
                    <a:lnTo>
                      <a:pt x="1327" y="628"/>
                    </a:lnTo>
                    <a:lnTo>
                      <a:pt x="1312" y="628"/>
                    </a:lnTo>
                    <a:lnTo>
                      <a:pt x="1312" y="648"/>
                    </a:lnTo>
                    <a:lnTo>
                      <a:pt x="1317" y="661"/>
                    </a:lnTo>
                    <a:lnTo>
                      <a:pt x="1314" y="673"/>
                    </a:lnTo>
                    <a:lnTo>
                      <a:pt x="1311" y="686"/>
                    </a:lnTo>
                    <a:lnTo>
                      <a:pt x="1298" y="691"/>
                    </a:lnTo>
                    <a:lnTo>
                      <a:pt x="1288" y="690"/>
                    </a:lnTo>
                    <a:lnTo>
                      <a:pt x="1279" y="685"/>
                    </a:lnTo>
                    <a:lnTo>
                      <a:pt x="1272" y="682"/>
                    </a:lnTo>
                    <a:lnTo>
                      <a:pt x="1264" y="682"/>
                    </a:lnTo>
                    <a:lnTo>
                      <a:pt x="1254" y="680"/>
                    </a:lnTo>
                    <a:lnTo>
                      <a:pt x="1242" y="679"/>
                    </a:lnTo>
                    <a:lnTo>
                      <a:pt x="1232" y="678"/>
                    </a:lnTo>
                    <a:lnTo>
                      <a:pt x="1224" y="664"/>
                    </a:lnTo>
                    <a:lnTo>
                      <a:pt x="1238" y="655"/>
                    </a:lnTo>
                    <a:lnTo>
                      <a:pt x="1247" y="654"/>
                    </a:lnTo>
                    <a:lnTo>
                      <a:pt x="1252" y="657"/>
                    </a:lnTo>
                    <a:lnTo>
                      <a:pt x="1261" y="656"/>
                    </a:lnTo>
                    <a:lnTo>
                      <a:pt x="1280" y="646"/>
                    </a:lnTo>
                    <a:lnTo>
                      <a:pt x="1289" y="630"/>
                    </a:lnTo>
                    <a:lnTo>
                      <a:pt x="1301" y="614"/>
                    </a:lnTo>
                    <a:lnTo>
                      <a:pt x="1312" y="598"/>
                    </a:lnTo>
                    <a:lnTo>
                      <a:pt x="1319" y="586"/>
                    </a:lnTo>
                    <a:lnTo>
                      <a:pt x="1331" y="574"/>
                    </a:lnTo>
                    <a:lnTo>
                      <a:pt x="1332" y="560"/>
                    </a:lnTo>
                    <a:lnTo>
                      <a:pt x="1342" y="529"/>
                    </a:lnTo>
                    <a:lnTo>
                      <a:pt x="1298" y="469"/>
                    </a:lnTo>
                    <a:lnTo>
                      <a:pt x="1257" y="414"/>
                    </a:lnTo>
                    <a:lnTo>
                      <a:pt x="1216" y="367"/>
                    </a:lnTo>
                    <a:lnTo>
                      <a:pt x="1174" y="326"/>
                    </a:lnTo>
                    <a:lnTo>
                      <a:pt x="1142" y="295"/>
                    </a:lnTo>
                    <a:lnTo>
                      <a:pt x="1116" y="271"/>
                    </a:lnTo>
                    <a:lnTo>
                      <a:pt x="1080" y="243"/>
                    </a:lnTo>
                    <a:lnTo>
                      <a:pt x="1044" y="215"/>
                    </a:lnTo>
                    <a:lnTo>
                      <a:pt x="997" y="181"/>
                    </a:lnTo>
                    <a:lnTo>
                      <a:pt x="958" y="156"/>
                    </a:lnTo>
                    <a:lnTo>
                      <a:pt x="920" y="136"/>
                    </a:lnTo>
                    <a:lnTo>
                      <a:pt x="880" y="117"/>
                    </a:lnTo>
                    <a:lnTo>
                      <a:pt x="832" y="95"/>
                    </a:lnTo>
                    <a:lnTo>
                      <a:pt x="765" y="67"/>
                    </a:lnTo>
                    <a:lnTo>
                      <a:pt x="693" y="43"/>
                    </a:lnTo>
                    <a:lnTo>
                      <a:pt x="630" y="27"/>
                    </a:lnTo>
                    <a:lnTo>
                      <a:pt x="585" y="19"/>
                    </a:lnTo>
                    <a:lnTo>
                      <a:pt x="521" y="8"/>
                    </a:lnTo>
                    <a:lnTo>
                      <a:pt x="442" y="1"/>
                    </a:lnTo>
                    <a:lnTo>
                      <a:pt x="340" y="0"/>
                    </a:lnTo>
                    <a:lnTo>
                      <a:pt x="260" y="5"/>
                    </a:lnTo>
                    <a:lnTo>
                      <a:pt x="252" y="19"/>
                    </a:lnTo>
                    <a:lnTo>
                      <a:pt x="236" y="23"/>
                    </a:lnTo>
                    <a:lnTo>
                      <a:pt x="226" y="27"/>
                    </a:lnTo>
                    <a:lnTo>
                      <a:pt x="205" y="27"/>
                    </a:lnTo>
                    <a:lnTo>
                      <a:pt x="184" y="35"/>
                    </a:lnTo>
                    <a:lnTo>
                      <a:pt x="157" y="39"/>
                    </a:lnTo>
                    <a:lnTo>
                      <a:pt x="139" y="59"/>
                    </a:lnTo>
                    <a:lnTo>
                      <a:pt x="136" y="75"/>
                    </a:lnTo>
                    <a:lnTo>
                      <a:pt x="121" y="95"/>
                    </a:lnTo>
                    <a:lnTo>
                      <a:pt x="103" y="94"/>
                    </a:lnTo>
                    <a:lnTo>
                      <a:pt x="86" y="110"/>
                    </a:lnTo>
                    <a:lnTo>
                      <a:pt x="86" y="87"/>
                    </a:lnTo>
                    <a:lnTo>
                      <a:pt x="101" y="50"/>
                    </a:lnTo>
                    <a:lnTo>
                      <a:pt x="103" y="33"/>
                    </a:lnTo>
                    <a:lnTo>
                      <a:pt x="65" y="44"/>
                    </a:lnTo>
                    <a:lnTo>
                      <a:pt x="36" y="52"/>
                    </a:lnTo>
                    <a:lnTo>
                      <a:pt x="38" y="66"/>
                    </a:lnTo>
                    <a:lnTo>
                      <a:pt x="61" y="83"/>
                    </a:lnTo>
                    <a:lnTo>
                      <a:pt x="58" y="95"/>
                    </a:lnTo>
                    <a:lnTo>
                      <a:pt x="54" y="112"/>
                    </a:lnTo>
                    <a:lnTo>
                      <a:pt x="41" y="126"/>
                    </a:lnTo>
                    <a:lnTo>
                      <a:pt x="23" y="142"/>
                    </a:lnTo>
                    <a:lnTo>
                      <a:pt x="21" y="165"/>
                    </a:lnTo>
                    <a:lnTo>
                      <a:pt x="12" y="188"/>
                    </a:lnTo>
                    <a:lnTo>
                      <a:pt x="14" y="205"/>
                    </a:lnTo>
                    <a:lnTo>
                      <a:pt x="38" y="202"/>
                    </a:lnTo>
                    <a:lnTo>
                      <a:pt x="36" y="230"/>
                    </a:lnTo>
                    <a:lnTo>
                      <a:pt x="17" y="240"/>
                    </a:lnTo>
                    <a:lnTo>
                      <a:pt x="0" y="257"/>
                    </a:lnTo>
                    <a:lnTo>
                      <a:pt x="20" y="276"/>
                    </a:lnTo>
                    <a:lnTo>
                      <a:pt x="42" y="255"/>
                    </a:lnTo>
                    <a:lnTo>
                      <a:pt x="54" y="253"/>
                    </a:lnTo>
                    <a:lnTo>
                      <a:pt x="74" y="249"/>
                    </a:lnTo>
                    <a:lnTo>
                      <a:pt x="89" y="242"/>
                    </a:lnTo>
                    <a:lnTo>
                      <a:pt x="103" y="240"/>
                    </a:lnTo>
                    <a:lnTo>
                      <a:pt x="121" y="225"/>
                    </a:lnTo>
                    <a:lnTo>
                      <a:pt x="137" y="201"/>
                    </a:lnTo>
                    <a:lnTo>
                      <a:pt x="153" y="197"/>
                    </a:lnTo>
                    <a:lnTo>
                      <a:pt x="168" y="190"/>
                    </a:lnTo>
                    <a:lnTo>
                      <a:pt x="189" y="186"/>
                    </a:lnTo>
                    <a:lnTo>
                      <a:pt x="196" y="190"/>
                    </a:lnTo>
                    <a:lnTo>
                      <a:pt x="210" y="188"/>
                    </a:lnTo>
                    <a:lnTo>
                      <a:pt x="220" y="183"/>
                    </a:lnTo>
                    <a:lnTo>
                      <a:pt x="246" y="182"/>
                    </a:lnTo>
                    <a:lnTo>
                      <a:pt x="254" y="187"/>
                    </a:lnTo>
                    <a:lnTo>
                      <a:pt x="281" y="189"/>
                    </a:lnTo>
                    <a:lnTo>
                      <a:pt x="299" y="183"/>
                    </a:lnTo>
                    <a:lnTo>
                      <a:pt x="313" y="169"/>
                    </a:lnTo>
                    <a:lnTo>
                      <a:pt x="337" y="172"/>
                    </a:lnTo>
                    <a:lnTo>
                      <a:pt x="357" y="169"/>
                    </a:lnTo>
                    <a:lnTo>
                      <a:pt x="368" y="169"/>
                    </a:lnTo>
                    <a:lnTo>
                      <a:pt x="366" y="188"/>
                    </a:lnTo>
                    <a:lnTo>
                      <a:pt x="374" y="194"/>
                    </a:lnTo>
                    <a:lnTo>
                      <a:pt x="386" y="201"/>
                    </a:lnTo>
                    <a:lnTo>
                      <a:pt x="400" y="192"/>
                    </a:lnTo>
                    <a:lnTo>
                      <a:pt x="416" y="198"/>
                    </a:lnTo>
                    <a:lnTo>
                      <a:pt x="432" y="207"/>
                    </a:lnTo>
                    <a:lnTo>
                      <a:pt x="451" y="211"/>
                    </a:lnTo>
                    <a:lnTo>
                      <a:pt x="481" y="215"/>
                    </a:lnTo>
                    <a:lnTo>
                      <a:pt x="446" y="220"/>
                    </a:lnTo>
                    <a:lnTo>
                      <a:pt x="432" y="225"/>
                    </a:lnTo>
                    <a:lnTo>
                      <a:pt x="425" y="232"/>
                    </a:lnTo>
                    <a:lnTo>
                      <a:pt x="437" y="256"/>
                    </a:lnTo>
                    <a:lnTo>
                      <a:pt x="448" y="269"/>
                    </a:lnTo>
                    <a:lnTo>
                      <a:pt x="472" y="266"/>
                    </a:lnTo>
                    <a:lnTo>
                      <a:pt x="490" y="271"/>
                    </a:lnTo>
                    <a:lnTo>
                      <a:pt x="511" y="281"/>
                    </a:lnTo>
                    <a:lnTo>
                      <a:pt x="534" y="282"/>
                    </a:lnTo>
                    <a:lnTo>
                      <a:pt x="548" y="284"/>
                    </a:lnTo>
                    <a:lnTo>
                      <a:pt x="581" y="264"/>
                    </a:lnTo>
                    <a:lnTo>
                      <a:pt x="588" y="265"/>
                    </a:lnTo>
                    <a:lnTo>
                      <a:pt x="571" y="282"/>
                    </a:lnTo>
                    <a:lnTo>
                      <a:pt x="590" y="304"/>
                    </a:lnTo>
                    <a:lnTo>
                      <a:pt x="626" y="295"/>
                    </a:lnTo>
                    <a:lnTo>
                      <a:pt x="633" y="291"/>
                    </a:lnTo>
                    <a:lnTo>
                      <a:pt x="633" y="275"/>
                    </a:lnTo>
                    <a:lnTo>
                      <a:pt x="646" y="282"/>
                    </a:lnTo>
                    <a:lnTo>
                      <a:pt x="671" y="300"/>
                    </a:lnTo>
                    <a:lnTo>
                      <a:pt x="646" y="296"/>
                    </a:lnTo>
                    <a:lnTo>
                      <a:pt x="640" y="302"/>
                    </a:lnTo>
                    <a:lnTo>
                      <a:pt x="630" y="305"/>
                    </a:lnTo>
                    <a:lnTo>
                      <a:pt x="618" y="309"/>
                    </a:lnTo>
                    <a:lnTo>
                      <a:pt x="604" y="310"/>
                    </a:lnTo>
                    <a:lnTo>
                      <a:pt x="588" y="322"/>
                    </a:lnTo>
                    <a:lnTo>
                      <a:pt x="604" y="329"/>
                    </a:lnTo>
                    <a:lnTo>
                      <a:pt x="650" y="328"/>
                    </a:lnTo>
                    <a:lnTo>
                      <a:pt x="645" y="345"/>
                    </a:lnTo>
                    <a:lnTo>
                      <a:pt x="640" y="366"/>
                    </a:lnTo>
                    <a:lnTo>
                      <a:pt x="654" y="368"/>
                    </a:lnTo>
                    <a:lnTo>
                      <a:pt x="664" y="377"/>
                    </a:lnTo>
                    <a:lnTo>
                      <a:pt x="670" y="400"/>
                    </a:lnTo>
                    <a:lnTo>
                      <a:pt x="678" y="411"/>
                    </a:lnTo>
                    <a:lnTo>
                      <a:pt x="677" y="422"/>
                    </a:lnTo>
                    <a:lnTo>
                      <a:pt x="677" y="438"/>
                    </a:lnTo>
                    <a:lnTo>
                      <a:pt x="720" y="476"/>
                    </a:lnTo>
                    <a:lnTo>
                      <a:pt x="717" y="491"/>
                    </a:lnTo>
                    <a:lnTo>
                      <a:pt x="711" y="497"/>
                    </a:lnTo>
                    <a:lnTo>
                      <a:pt x="702" y="493"/>
                    </a:lnTo>
                    <a:lnTo>
                      <a:pt x="693" y="490"/>
                    </a:lnTo>
                    <a:lnTo>
                      <a:pt x="684" y="491"/>
                    </a:lnTo>
                    <a:lnTo>
                      <a:pt x="680" y="491"/>
                    </a:lnTo>
                    <a:lnTo>
                      <a:pt x="696" y="473"/>
                    </a:lnTo>
                    <a:lnTo>
                      <a:pt x="693" y="461"/>
                    </a:lnTo>
                    <a:lnTo>
                      <a:pt x="678" y="457"/>
                    </a:lnTo>
                    <a:lnTo>
                      <a:pt x="671" y="458"/>
                    </a:lnTo>
                    <a:lnTo>
                      <a:pt x="662" y="461"/>
                    </a:lnTo>
                    <a:lnTo>
                      <a:pt x="647" y="469"/>
                    </a:lnTo>
                    <a:lnTo>
                      <a:pt x="640" y="476"/>
                    </a:lnTo>
                    <a:lnTo>
                      <a:pt x="622" y="478"/>
                    </a:lnTo>
                    <a:lnTo>
                      <a:pt x="608" y="478"/>
                    </a:lnTo>
                    <a:lnTo>
                      <a:pt x="610" y="493"/>
                    </a:lnTo>
                    <a:lnTo>
                      <a:pt x="610" y="512"/>
                    </a:lnTo>
                    <a:lnTo>
                      <a:pt x="608" y="530"/>
                    </a:lnTo>
                    <a:lnTo>
                      <a:pt x="611" y="546"/>
                    </a:lnTo>
                    <a:lnTo>
                      <a:pt x="618" y="560"/>
                    </a:lnTo>
                    <a:lnTo>
                      <a:pt x="616" y="572"/>
                    </a:lnTo>
                    <a:lnTo>
                      <a:pt x="623" y="583"/>
                    </a:lnTo>
                    <a:lnTo>
                      <a:pt x="634" y="591"/>
                    </a:lnTo>
                    <a:lnTo>
                      <a:pt x="633" y="602"/>
                    </a:lnTo>
                    <a:lnTo>
                      <a:pt x="645" y="608"/>
                    </a:lnTo>
                    <a:lnTo>
                      <a:pt x="638" y="626"/>
                    </a:lnTo>
                    <a:lnTo>
                      <a:pt x="640" y="646"/>
                    </a:lnTo>
                    <a:lnTo>
                      <a:pt x="648" y="661"/>
                    </a:lnTo>
                    <a:lnTo>
                      <a:pt x="666" y="685"/>
                    </a:lnTo>
                    <a:lnTo>
                      <a:pt x="674" y="685"/>
                    </a:lnTo>
                    <a:lnTo>
                      <a:pt x="684" y="690"/>
                    </a:lnTo>
                    <a:lnTo>
                      <a:pt x="700" y="672"/>
                    </a:lnTo>
                    <a:lnTo>
                      <a:pt x="711" y="663"/>
                    </a:lnTo>
                    <a:lnTo>
                      <a:pt x="725" y="676"/>
                    </a:lnTo>
                    <a:lnTo>
                      <a:pt x="735" y="679"/>
                    </a:lnTo>
                    <a:lnTo>
                      <a:pt x="750" y="675"/>
                    </a:lnTo>
                    <a:lnTo>
                      <a:pt x="751" y="660"/>
                    </a:lnTo>
                    <a:lnTo>
                      <a:pt x="736" y="643"/>
                    </a:lnTo>
                    <a:lnTo>
                      <a:pt x="725" y="631"/>
                    </a:lnTo>
                    <a:lnTo>
                      <a:pt x="721" y="620"/>
                    </a:lnTo>
                    <a:lnTo>
                      <a:pt x="708" y="608"/>
                    </a:lnTo>
                    <a:lnTo>
                      <a:pt x="696" y="606"/>
                    </a:lnTo>
                    <a:lnTo>
                      <a:pt x="692" y="587"/>
                    </a:lnTo>
                    <a:lnTo>
                      <a:pt x="684" y="575"/>
                    </a:lnTo>
                    <a:lnTo>
                      <a:pt x="677" y="567"/>
                    </a:lnTo>
                    <a:lnTo>
                      <a:pt x="674" y="545"/>
                    </a:lnTo>
                    <a:lnTo>
                      <a:pt x="678" y="542"/>
                    </a:lnTo>
                    <a:lnTo>
                      <a:pt x="692" y="555"/>
                    </a:lnTo>
                    <a:lnTo>
                      <a:pt x="693" y="567"/>
                    </a:lnTo>
                    <a:lnTo>
                      <a:pt x="702" y="580"/>
                    </a:lnTo>
                    <a:lnTo>
                      <a:pt x="713" y="590"/>
                    </a:lnTo>
                    <a:lnTo>
                      <a:pt x="720" y="598"/>
                    </a:lnTo>
                    <a:lnTo>
                      <a:pt x="729" y="587"/>
                    </a:lnTo>
                    <a:lnTo>
                      <a:pt x="735" y="583"/>
                    </a:lnTo>
                    <a:lnTo>
                      <a:pt x="744" y="580"/>
                    </a:lnTo>
                    <a:lnTo>
                      <a:pt x="747" y="570"/>
                    </a:lnTo>
                    <a:lnTo>
                      <a:pt x="757" y="567"/>
                    </a:lnTo>
                    <a:lnTo>
                      <a:pt x="750" y="580"/>
                    </a:lnTo>
                    <a:lnTo>
                      <a:pt x="754" y="591"/>
                    </a:lnTo>
                    <a:lnTo>
                      <a:pt x="766" y="598"/>
                    </a:lnTo>
                    <a:lnTo>
                      <a:pt x="765" y="608"/>
                    </a:lnTo>
                    <a:lnTo>
                      <a:pt x="754" y="620"/>
                    </a:lnTo>
                    <a:lnTo>
                      <a:pt x="758" y="630"/>
                    </a:lnTo>
                    <a:lnTo>
                      <a:pt x="772" y="638"/>
                    </a:lnTo>
                    <a:lnTo>
                      <a:pt x="781" y="648"/>
                    </a:lnTo>
                    <a:lnTo>
                      <a:pt x="772" y="661"/>
                    </a:lnTo>
                    <a:lnTo>
                      <a:pt x="765" y="675"/>
                    </a:lnTo>
                    <a:lnTo>
                      <a:pt x="766" y="683"/>
                    </a:lnTo>
                    <a:lnTo>
                      <a:pt x="760" y="694"/>
                    </a:lnTo>
                    <a:lnTo>
                      <a:pt x="754" y="705"/>
                    </a:lnTo>
                    <a:lnTo>
                      <a:pt x="747" y="713"/>
                    </a:lnTo>
                    <a:lnTo>
                      <a:pt x="739" y="705"/>
                    </a:lnTo>
                    <a:lnTo>
                      <a:pt x="726" y="705"/>
                    </a:lnTo>
                    <a:lnTo>
                      <a:pt x="718" y="696"/>
                    </a:lnTo>
                    <a:lnTo>
                      <a:pt x="715" y="685"/>
                    </a:lnTo>
                    <a:lnTo>
                      <a:pt x="706" y="682"/>
                    </a:lnTo>
                    <a:lnTo>
                      <a:pt x="702" y="690"/>
                    </a:lnTo>
                    <a:lnTo>
                      <a:pt x="708" y="696"/>
                    </a:lnTo>
                    <a:lnTo>
                      <a:pt x="710" y="708"/>
                    </a:lnTo>
                    <a:lnTo>
                      <a:pt x="710" y="716"/>
                    </a:lnTo>
                    <a:lnTo>
                      <a:pt x="718" y="715"/>
                    </a:lnTo>
                    <a:lnTo>
                      <a:pt x="726" y="719"/>
                    </a:lnTo>
                    <a:lnTo>
                      <a:pt x="726" y="731"/>
                    </a:lnTo>
                    <a:lnTo>
                      <a:pt x="717" y="745"/>
                    </a:lnTo>
                    <a:lnTo>
                      <a:pt x="720" y="763"/>
                    </a:lnTo>
                    <a:lnTo>
                      <a:pt x="715" y="785"/>
                    </a:lnTo>
                    <a:lnTo>
                      <a:pt x="718" y="807"/>
                    </a:lnTo>
                    <a:lnTo>
                      <a:pt x="715" y="819"/>
                    </a:lnTo>
                    <a:lnTo>
                      <a:pt x="702" y="830"/>
                    </a:lnTo>
                    <a:lnTo>
                      <a:pt x="702" y="841"/>
                    </a:lnTo>
                    <a:lnTo>
                      <a:pt x="710" y="854"/>
                    </a:lnTo>
                    <a:lnTo>
                      <a:pt x="721" y="858"/>
                    </a:lnTo>
                    <a:lnTo>
                      <a:pt x="736" y="866"/>
                    </a:lnTo>
                    <a:lnTo>
                      <a:pt x="742" y="880"/>
                    </a:lnTo>
                    <a:lnTo>
                      <a:pt x="736" y="885"/>
                    </a:lnTo>
                    <a:lnTo>
                      <a:pt x="720" y="902"/>
                    </a:lnTo>
                    <a:lnTo>
                      <a:pt x="703" y="910"/>
                    </a:lnTo>
                    <a:lnTo>
                      <a:pt x="688" y="933"/>
                    </a:lnTo>
                    <a:close/>
                  </a:path>
                </a:pathLst>
              </a:custGeom>
              <a:solidFill>
                <a:srgbClr val="00FFCC"/>
              </a:solidFill>
              <a:ln w="3175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04897" name="Group 97"/>
              <p:cNvGrpSpPr>
                <a:grpSpLocks noChangeAspect="1"/>
              </p:cNvGrpSpPr>
              <p:nvPr/>
            </p:nvGrpSpPr>
            <p:grpSpPr bwMode="auto">
              <a:xfrm>
                <a:off x="1467" y="1517"/>
                <a:ext cx="238" cy="267"/>
                <a:chOff x="1467" y="1517"/>
                <a:chExt cx="238" cy="267"/>
              </a:xfrm>
            </p:grpSpPr>
            <p:sp>
              <p:nvSpPr>
                <p:cNvPr id="204898" name="Freeform 98"/>
                <p:cNvSpPr>
                  <a:spLocks noChangeAspect="1"/>
                </p:cNvSpPr>
                <p:nvPr/>
              </p:nvSpPr>
              <p:spPr bwMode="auto">
                <a:xfrm>
                  <a:off x="1514" y="1730"/>
                  <a:ext cx="17" cy="21"/>
                </a:xfrm>
                <a:custGeom>
                  <a:avLst/>
                  <a:gdLst>
                    <a:gd name="T0" fmla="*/ 3 w 33"/>
                    <a:gd name="T1" fmla="*/ 0 h 44"/>
                    <a:gd name="T2" fmla="*/ 0 w 33"/>
                    <a:gd name="T3" fmla="*/ 17 h 44"/>
                    <a:gd name="T4" fmla="*/ 3 w 33"/>
                    <a:gd name="T5" fmla="*/ 36 h 44"/>
                    <a:gd name="T6" fmla="*/ 13 w 33"/>
                    <a:gd name="T7" fmla="*/ 36 h 44"/>
                    <a:gd name="T8" fmla="*/ 33 w 33"/>
                    <a:gd name="T9" fmla="*/ 44 h 44"/>
                    <a:gd name="T10" fmla="*/ 25 w 33"/>
                    <a:gd name="T11" fmla="*/ 26 h 44"/>
                    <a:gd name="T12" fmla="*/ 28 w 33"/>
                    <a:gd name="T13" fmla="*/ 18 h 44"/>
                    <a:gd name="T14" fmla="*/ 3 w 3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44">
                      <a:moveTo>
                        <a:pt x="3" y="0"/>
                      </a:move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13" y="36"/>
                      </a:lnTo>
                      <a:lnTo>
                        <a:pt x="33" y="44"/>
                      </a:lnTo>
                      <a:lnTo>
                        <a:pt x="25" y="26"/>
                      </a:lnTo>
                      <a:lnTo>
                        <a:pt x="28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4899" name="Freeform 99"/>
                <p:cNvSpPr>
                  <a:spLocks noChangeAspect="1"/>
                </p:cNvSpPr>
                <p:nvPr/>
              </p:nvSpPr>
              <p:spPr bwMode="auto">
                <a:xfrm>
                  <a:off x="1516" y="1705"/>
                  <a:ext cx="42" cy="52"/>
                </a:xfrm>
                <a:custGeom>
                  <a:avLst/>
                  <a:gdLst>
                    <a:gd name="T0" fmla="*/ 4 w 86"/>
                    <a:gd name="T1" fmla="*/ 0 h 104"/>
                    <a:gd name="T2" fmla="*/ 31 w 86"/>
                    <a:gd name="T3" fmla="*/ 14 h 104"/>
                    <a:gd name="T4" fmla="*/ 40 w 86"/>
                    <a:gd name="T5" fmla="*/ 14 h 104"/>
                    <a:gd name="T6" fmla="*/ 41 w 86"/>
                    <a:gd name="T7" fmla="*/ 29 h 104"/>
                    <a:gd name="T8" fmla="*/ 51 w 86"/>
                    <a:gd name="T9" fmla="*/ 40 h 104"/>
                    <a:gd name="T10" fmla="*/ 59 w 86"/>
                    <a:gd name="T11" fmla="*/ 49 h 104"/>
                    <a:gd name="T12" fmla="*/ 71 w 86"/>
                    <a:gd name="T13" fmla="*/ 47 h 104"/>
                    <a:gd name="T14" fmla="*/ 84 w 86"/>
                    <a:gd name="T15" fmla="*/ 59 h 104"/>
                    <a:gd name="T16" fmla="*/ 80 w 86"/>
                    <a:gd name="T17" fmla="*/ 70 h 104"/>
                    <a:gd name="T18" fmla="*/ 86 w 86"/>
                    <a:gd name="T19" fmla="*/ 78 h 104"/>
                    <a:gd name="T20" fmla="*/ 71 w 86"/>
                    <a:gd name="T21" fmla="*/ 91 h 104"/>
                    <a:gd name="T22" fmla="*/ 59 w 86"/>
                    <a:gd name="T23" fmla="*/ 103 h 104"/>
                    <a:gd name="T24" fmla="*/ 51 w 86"/>
                    <a:gd name="T25" fmla="*/ 104 h 104"/>
                    <a:gd name="T26" fmla="*/ 49 w 86"/>
                    <a:gd name="T27" fmla="*/ 96 h 104"/>
                    <a:gd name="T28" fmla="*/ 52 w 86"/>
                    <a:gd name="T29" fmla="*/ 85 h 104"/>
                    <a:gd name="T30" fmla="*/ 49 w 86"/>
                    <a:gd name="T31" fmla="*/ 75 h 104"/>
                    <a:gd name="T32" fmla="*/ 48 w 86"/>
                    <a:gd name="T33" fmla="*/ 54 h 104"/>
                    <a:gd name="T34" fmla="*/ 34 w 86"/>
                    <a:gd name="T35" fmla="*/ 45 h 104"/>
                    <a:gd name="T36" fmla="*/ 19 w 86"/>
                    <a:gd name="T37" fmla="*/ 44 h 104"/>
                    <a:gd name="T38" fmla="*/ 18 w 86"/>
                    <a:gd name="T39" fmla="*/ 37 h 104"/>
                    <a:gd name="T40" fmla="*/ 12 w 86"/>
                    <a:gd name="T41" fmla="*/ 29 h 104"/>
                    <a:gd name="T42" fmla="*/ 0 w 86"/>
                    <a:gd name="T43" fmla="*/ 22 h 104"/>
                    <a:gd name="T44" fmla="*/ 4 w 86"/>
                    <a:gd name="T4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6" h="104">
                      <a:moveTo>
                        <a:pt x="4" y="0"/>
                      </a:moveTo>
                      <a:lnTo>
                        <a:pt x="31" y="14"/>
                      </a:lnTo>
                      <a:lnTo>
                        <a:pt x="40" y="14"/>
                      </a:lnTo>
                      <a:lnTo>
                        <a:pt x="41" y="29"/>
                      </a:lnTo>
                      <a:lnTo>
                        <a:pt x="51" y="40"/>
                      </a:lnTo>
                      <a:lnTo>
                        <a:pt x="59" y="49"/>
                      </a:lnTo>
                      <a:lnTo>
                        <a:pt x="71" y="47"/>
                      </a:lnTo>
                      <a:lnTo>
                        <a:pt x="84" y="59"/>
                      </a:lnTo>
                      <a:lnTo>
                        <a:pt x="80" y="70"/>
                      </a:lnTo>
                      <a:lnTo>
                        <a:pt x="86" y="78"/>
                      </a:lnTo>
                      <a:lnTo>
                        <a:pt x="71" y="91"/>
                      </a:lnTo>
                      <a:lnTo>
                        <a:pt x="59" y="103"/>
                      </a:lnTo>
                      <a:lnTo>
                        <a:pt x="51" y="104"/>
                      </a:lnTo>
                      <a:lnTo>
                        <a:pt x="49" y="96"/>
                      </a:lnTo>
                      <a:lnTo>
                        <a:pt x="52" y="85"/>
                      </a:lnTo>
                      <a:lnTo>
                        <a:pt x="49" y="75"/>
                      </a:lnTo>
                      <a:lnTo>
                        <a:pt x="48" y="54"/>
                      </a:lnTo>
                      <a:lnTo>
                        <a:pt x="34" y="45"/>
                      </a:lnTo>
                      <a:lnTo>
                        <a:pt x="19" y="44"/>
                      </a:lnTo>
                      <a:lnTo>
                        <a:pt x="18" y="37"/>
                      </a:lnTo>
                      <a:lnTo>
                        <a:pt x="12" y="29"/>
                      </a:lnTo>
                      <a:lnTo>
                        <a:pt x="0" y="2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4900" name="Freeform 100"/>
                <p:cNvSpPr>
                  <a:spLocks noChangeAspect="1"/>
                </p:cNvSpPr>
                <p:nvPr/>
              </p:nvSpPr>
              <p:spPr bwMode="auto">
                <a:xfrm>
                  <a:off x="1622" y="1769"/>
                  <a:ext cx="12" cy="15"/>
                </a:xfrm>
                <a:custGeom>
                  <a:avLst/>
                  <a:gdLst>
                    <a:gd name="T0" fmla="*/ 0 w 25"/>
                    <a:gd name="T1" fmla="*/ 0 h 30"/>
                    <a:gd name="T2" fmla="*/ 5 w 25"/>
                    <a:gd name="T3" fmla="*/ 27 h 30"/>
                    <a:gd name="T4" fmla="*/ 25 w 25"/>
                    <a:gd name="T5" fmla="*/ 30 h 30"/>
                    <a:gd name="T6" fmla="*/ 0 w 25"/>
                    <a:gd name="T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30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25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4901" name="Freeform 101"/>
                <p:cNvSpPr>
                  <a:spLocks noChangeAspect="1"/>
                </p:cNvSpPr>
                <p:nvPr/>
              </p:nvSpPr>
              <p:spPr bwMode="auto">
                <a:xfrm>
                  <a:off x="1653" y="1772"/>
                  <a:ext cx="15" cy="12"/>
                </a:xfrm>
                <a:custGeom>
                  <a:avLst/>
                  <a:gdLst>
                    <a:gd name="T0" fmla="*/ 0 w 30"/>
                    <a:gd name="T1" fmla="*/ 20 h 24"/>
                    <a:gd name="T2" fmla="*/ 16 w 30"/>
                    <a:gd name="T3" fmla="*/ 0 h 24"/>
                    <a:gd name="T4" fmla="*/ 30 w 30"/>
                    <a:gd name="T5" fmla="*/ 5 h 24"/>
                    <a:gd name="T6" fmla="*/ 19 w 30"/>
                    <a:gd name="T7" fmla="*/ 24 h 24"/>
                    <a:gd name="T8" fmla="*/ 0 w 30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4">
                      <a:moveTo>
                        <a:pt x="0" y="20"/>
                      </a:moveTo>
                      <a:lnTo>
                        <a:pt x="16" y="0"/>
                      </a:lnTo>
                      <a:lnTo>
                        <a:pt x="30" y="5"/>
                      </a:lnTo>
                      <a:lnTo>
                        <a:pt x="19" y="2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4902" name="Freeform 102"/>
                <p:cNvSpPr>
                  <a:spLocks noChangeAspect="1"/>
                </p:cNvSpPr>
                <p:nvPr/>
              </p:nvSpPr>
              <p:spPr bwMode="auto">
                <a:xfrm>
                  <a:off x="1688" y="1750"/>
                  <a:ext cx="17" cy="16"/>
                </a:xfrm>
                <a:custGeom>
                  <a:avLst/>
                  <a:gdLst>
                    <a:gd name="T0" fmla="*/ 0 w 33"/>
                    <a:gd name="T1" fmla="*/ 22 h 32"/>
                    <a:gd name="T2" fmla="*/ 33 w 33"/>
                    <a:gd name="T3" fmla="*/ 32 h 32"/>
                    <a:gd name="T4" fmla="*/ 15 w 33"/>
                    <a:gd name="T5" fmla="*/ 0 h 32"/>
                    <a:gd name="T6" fmla="*/ 0 w 33"/>
                    <a:gd name="T7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2">
                      <a:moveTo>
                        <a:pt x="0" y="22"/>
                      </a:moveTo>
                      <a:lnTo>
                        <a:pt x="33" y="32"/>
                      </a:lnTo>
                      <a:lnTo>
                        <a:pt x="1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4903" name="Freeform 103"/>
                <p:cNvSpPr>
                  <a:spLocks noChangeAspect="1"/>
                </p:cNvSpPr>
                <p:nvPr/>
              </p:nvSpPr>
              <p:spPr bwMode="auto">
                <a:xfrm>
                  <a:off x="1467" y="1517"/>
                  <a:ext cx="52" cy="24"/>
                </a:xfrm>
                <a:custGeom>
                  <a:avLst/>
                  <a:gdLst>
                    <a:gd name="T0" fmla="*/ 0 w 103"/>
                    <a:gd name="T1" fmla="*/ 30 h 48"/>
                    <a:gd name="T2" fmla="*/ 47 w 103"/>
                    <a:gd name="T3" fmla="*/ 33 h 48"/>
                    <a:gd name="T4" fmla="*/ 62 w 103"/>
                    <a:gd name="T5" fmla="*/ 45 h 48"/>
                    <a:gd name="T6" fmla="*/ 77 w 103"/>
                    <a:gd name="T7" fmla="*/ 48 h 48"/>
                    <a:gd name="T8" fmla="*/ 103 w 103"/>
                    <a:gd name="T9" fmla="*/ 37 h 48"/>
                    <a:gd name="T10" fmla="*/ 89 w 103"/>
                    <a:gd name="T11" fmla="*/ 23 h 48"/>
                    <a:gd name="T12" fmla="*/ 66 w 103"/>
                    <a:gd name="T13" fmla="*/ 23 h 48"/>
                    <a:gd name="T14" fmla="*/ 59 w 103"/>
                    <a:gd name="T15" fmla="*/ 0 h 48"/>
                    <a:gd name="T16" fmla="*/ 41 w 103"/>
                    <a:gd name="T17" fmla="*/ 4 h 48"/>
                    <a:gd name="T18" fmla="*/ 0 w 103"/>
                    <a:gd name="T19" fmla="*/ 3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3" h="48">
                      <a:moveTo>
                        <a:pt x="0" y="30"/>
                      </a:moveTo>
                      <a:lnTo>
                        <a:pt x="47" y="33"/>
                      </a:lnTo>
                      <a:lnTo>
                        <a:pt x="62" y="45"/>
                      </a:lnTo>
                      <a:lnTo>
                        <a:pt x="77" y="48"/>
                      </a:lnTo>
                      <a:lnTo>
                        <a:pt x="103" y="37"/>
                      </a:lnTo>
                      <a:lnTo>
                        <a:pt x="89" y="23"/>
                      </a:lnTo>
                      <a:lnTo>
                        <a:pt x="66" y="23"/>
                      </a:lnTo>
                      <a:lnTo>
                        <a:pt x="59" y="0"/>
                      </a:lnTo>
                      <a:lnTo>
                        <a:pt x="41" y="4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04904" name="Freeform 104"/>
              <p:cNvSpPr>
                <a:spLocks noChangeAspect="1"/>
              </p:cNvSpPr>
              <p:nvPr/>
            </p:nvSpPr>
            <p:spPr bwMode="auto">
              <a:xfrm>
                <a:off x="1697" y="1578"/>
                <a:ext cx="82" cy="57"/>
              </a:xfrm>
              <a:custGeom>
                <a:avLst/>
                <a:gdLst>
                  <a:gd name="T0" fmla="*/ 157 w 162"/>
                  <a:gd name="T1" fmla="*/ 70 h 113"/>
                  <a:gd name="T2" fmla="*/ 162 w 162"/>
                  <a:gd name="T3" fmla="*/ 101 h 113"/>
                  <a:gd name="T4" fmla="*/ 144 w 162"/>
                  <a:gd name="T5" fmla="*/ 110 h 113"/>
                  <a:gd name="T6" fmla="*/ 124 w 162"/>
                  <a:gd name="T7" fmla="*/ 113 h 113"/>
                  <a:gd name="T8" fmla="*/ 107 w 162"/>
                  <a:gd name="T9" fmla="*/ 102 h 113"/>
                  <a:gd name="T10" fmla="*/ 97 w 162"/>
                  <a:gd name="T11" fmla="*/ 88 h 113"/>
                  <a:gd name="T12" fmla="*/ 89 w 162"/>
                  <a:gd name="T13" fmla="*/ 79 h 113"/>
                  <a:gd name="T14" fmla="*/ 66 w 162"/>
                  <a:gd name="T15" fmla="*/ 82 h 113"/>
                  <a:gd name="T16" fmla="*/ 45 w 162"/>
                  <a:gd name="T17" fmla="*/ 85 h 113"/>
                  <a:gd name="T18" fmla="*/ 30 w 162"/>
                  <a:gd name="T19" fmla="*/ 79 h 113"/>
                  <a:gd name="T20" fmla="*/ 23 w 162"/>
                  <a:gd name="T21" fmla="*/ 65 h 113"/>
                  <a:gd name="T22" fmla="*/ 0 w 162"/>
                  <a:gd name="T23" fmla="*/ 64 h 113"/>
                  <a:gd name="T24" fmla="*/ 1 w 162"/>
                  <a:gd name="T25" fmla="*/ 51 h 113"/>
                  <a:gd name="T26" fmla="*/ 5 w 162"/>
                  <a:gd name="T27" fmla="*/ 40 h 113"/>
                  <a:gd name="T28" fmla="*/ 1 w 162"/>
                  <a:gd name="T29" fmla="*/ 27 h 113"/>
                  <a:gd name="T30" fmla="*/ 4 w 162"/>
                  <a:gd name="T31" fmla="*/ 18 h 113"/>
                  <a:gd name="T32" fmla="*/ 7 w 162"/>
                  <a:gd name="T33" fmla="*/ 9 h 113"/>
                  <a:gd name="T34" fmla="*/ 22 w 162"/>
                  <a:gd name="T35" fmla="*/ 0 h 113"/>
                  <a:gd name="T36" fmla="*/ 38 w 162"/>
                  <a:gd name="T37" fmla="*/ 3 h 113"/>
                  <a:gd name="T38" fmla="*/ 38 w 162"/>
                  <a:gd name="T39" fmla="*/ 17 h 113"/>
                  <a:gd name="T40" fmla="*/ 37 w 162"/>
                  <a:gd name="T41" fmla="*/ 27 h 113"/>
                  <a:gd name="T42" fmla="*/ 42 w 162"/>
                  <a:gd name="T43" fmla="*/ 33 h 113"/>
                  <a:gd name="T44" fmla="*/ 52 w 162"/>
                  <a:gd name="T45" fmla="*/ 36 h 113"/>
                  <a:gd name="T46" fmla="*/ 60 w 162"/>
                  <a:gd name="T47" fmla="*/ 39 h 113"/>
                  <a:gd name="T48" fmla="*/ 69 w 162"/>
                  <a:gd name="T49" fmla="*/ 35 h 113"/>
                  <a:gd name="T50" fmla="*/ 77 w 162"/>
                  <a:gd name="T51" fmla="*/ 35 h 113"/>
                  <a:gd name="T52" fmla="*/ 84 w 162"/>
                  <a:gd name="T53" fmla="*/ 25 h 113"/>
                  <a:gd name="T54" fmla="*/ 93 w 162"/>
                  <a:gd name="T55" fmla="*/ 28 h 113"/>
                  <a:gd name="T56" fmla="*/ 100 w 162"/>
                  <a:gd name="T57" fmla="*/ 39 h 113"/>
                  <a:gd name="T58" fmla="*/ 99 w 162"/>
                  <a:gd name="T59" fmla="*/ 46 h 113"/>
                  <a:gd name="T60" fmla="*/ 115 w 162"/>
                  <a:gd name="T61" fmla="*/ 46 h 113"/>
                  <a:gd name="T62" fmla="*/ 132 w 162"/>
                  <a:gd name="T63" fmla="*/ 43 h 113"/>
                  <a:gd name="T64" fmla="*/ 139 w 162"/>
                  <a:gd name="T65" fmla="*/ 50 h 113"/>
                  <a:gd name="T66" fmla="*/ 157 w 162"/>
                  <a:gd name="T67" fmla="*/ 7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113">
                    <a:moveTo>
                      <a:pt x="157" y="70"/>
                    </a:moveTo>
                    <a:lnTo>
                      <a:pt x="162" y="101"/>
                    </a:lnTo>
                    <a:lnTo>
                      <a:pt x="144" y="110"/>
                    </a:lnTo>
                    <a:lnTo>
                      <a:pt x="124" y="113"/>
                    </a:lnTo>
                    <a:lnTo>
                      <a:pt x="107" y="102"/>
                    </a:lnTo>
                    <a:lnTo>
                      <a:pt x="97" y="88"/>
                    </a:lnTo>
                    <a:lnTo>
                      <a:pt x="89" y="79"/>
                    </a:lnTo>
                    <a:lnTo>
                      <a:pt x="66" y="82"/>
                    </a:lnTo>
                    <a:lnTo>
                      <a:pt x="45" y="85"/>
                    </a:lnTo>
                    <a:lnTo>
                      <a:pt x="30" y="79"/>
                    </a:lnTo>
                    <a:lnTo>
                      <a:pt x="23" y="65"/>
                    </a:lnTo>
                    <a:lnTo>
                      <a:pt x="0" y="64"/>
                    </a:lnTo>
                    <a:lnTo>
                      <a:pt x="1" y="51"/>
                    </a:lnTo>
                    <a:lnTo>
                      <a:pt x="5" y="40"/>
                    </a:lnTo>
                    <a:lnTo>
                      <a:pt x="1" y="27"/>
                    </a:lnTo>
                    <a:lnTo>
                      <a:pt x="4" y="18"/>
                    </a:lnTo>
                    <a:lnTo>
                      <a:pt x="7" y="9"/>
                    </a:lnTo>
                    <a:lnTo>
                      <a:pt x="22" y="0"/>
                    </a:lnTo>
                    <a:lnTo>
                      <a:pt x="38" y="3"/>
                    </a:lnTo>
                    <a:lnTo>
                      <a:pt x="38" y="17"/>
                    </a:lnTo>
                    <a:lnTo>
                      <a:pt x="37" y="27"/>
                    </a:lnTo>
                    <a:lnTo>
                      <a:pt x="42" y="33"/>
                    </a:lnTo>
                    <a:lnTo>
                      <a:pt x="52" y="36"/>
                    </a:lnTo>
                    <a:lnTo>
                      <a:pt x="60" y="39"/>
                    </a:lnTo>
                    <a:lnTo>
                      <a:pt x="69" y="35"/>
                    </a:lnTo>
                    <a:lnTo>
                      <a:pt x="77" y="35"/>
                    </a:lnTo>
                    <a:lnTo>
                      <a:pt x="84" y="25"/>
                    </a:lnTo>
                    <a:lnTo>
                      <a:pt x="93" y="28"/>
                    </a:lnTo>
                    <a:lnTo>
                      <a:pt x="100" y="39"/>
                    </a:lnTo>
                    <a:lnTo>
                      <a:pt x="99" y="46"/>
                    </a:lnTo>
                    <a:lnTo>
                      <a:pt x="115" y="46"/>
                    </a:lnTo>
                    <a:lnTo>
                      <a:pt x="132" y="43"/>
                    </a:lnTo>
                    <a:lnTo>
                      <a:pt x="139" y="50"/>
                    </a:lnTo>
                    <a:lnTo>
                      <a:pt x="157" y="70"/>
                    </a:lnTo>
                    <a:close/>
                  </a:path>
                </a:pathLst>
              </a:custGeom>
              <a:solidFill>
                <a:srgbClr val="00FFCC"/>
              </a:solidFill>
              <a:ln w="635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204854" name="Group 54"/>
          <p:cNvGrpSpPr>
            <a:grpSpLocks/>
          </p:cNvGrpSpPr>
          <p:nvPr/>
        </p:nvGrpSpPr>
        <p:grpSpPr bwMode="auto">
          <a:xfrm>
            <a:off x="1368425" y="2406650"/>
            <a:ext cx="7351713" cy="2252663"/>
            <a:chOff x="862" y="1516"/>
            <a:chExt cx="4631" cy="1419"/>
          </a:xfrm>
        </p:grpSpPr>
        <p:sp>
          <p:nvSpPr>
            <p:cNvPr id="204855" name="Freeform 55"/>
            <p:cNvSpPr>
              <a:spLocks/>
            </p:cNvSpPr>
            <p:nvPr/>
          </p:nvSpPr>
          <p:spPr bwMode="auto">
            <a:xfrm>
              <a:off x="3864" y="2356"/>
              <a:ext cx="1624" cy="578"/>
            </a:xfrm>
            <a:custGeom>
              <a:avLst/>
              <a:gdLst>
                <a:gd name="T0" fmla="*/ 0 w 1624"/>
                <a:gd name="T1" fmla="*/ 358 h 578"/>
                <a:gd name="T2" fmla="*/ 1596 w 1624"/>
                <a:gd name="T3" fmla="*/ 578 h 578"/>
                <a:gd name="T4" fmla="*/ 1624 w 1624"/>
                <a:gd name="T5" fmla="*/ 450 h 578"/>
                <a:gd name="T6" fmla="*/ 72 w 1624"/>
                <a:gd name="T7" fmla="*/ 0 h 578"/>
                <a:gd name="T8" fmla="*/ 113 w 1624"/>
                <a:gd name="T9" fmla="*/ 14 h 578"/>
                <a:gd name="T10" fmla="*/ 155 w 1624"/>
                <a:gd name="T11" fmla="*/ 40 h 578"/>
                <a:gd name="T12" fmla="*/ 201 w 1624"/>
                <a:gd name="T13" fmla="*/ 95 h 578"/>
                <a:gd name="T14" fmla="*/ 218 w 1624"/>
                <a:gd name="T15" fmla="*/ 152 h 578"/>
                <a:gd name="T16" fmla="*/ 219 w 1624"/>
                <a:gd name="T17" fmla="*/ 208 h 578"/>
                <a:gd name="T18" fmla="*/ 206 w 1624"/>
                <a:gd name="T19" fmla="*/ 256 h 578"/>
                <a:gd name="T20" fmla="*/ 176 w 1624"/>
                <a:gd name="T21" fmla="*/ 296 h 578"/>
                <a:gd name="T22" fmla="*/ 138 w 1624"/>
                <a:gd name="T23" fmla="*/ 331 h 578"/>
                <a:gd name="T24" fmla="*/ 87 w 1624"/>
                <a:gd name="T25" fmla="*/ 353 h 578"/>
                <a:gd name="T26" fmla="*/ 41 w 1624"/>
                <a:gd name="T27" fmla="*/ 362 h 578"/>
                <a:gd name="T28" fmla="*/ 0 w 1624"/>
                <a:gd name="T29" fmla="*/ 35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4" h="578">
                  <a:moveTo>
                    <a:pt x="0" y="358"/>
                  </a:moveTo>
                  <a:lnTo>
                    <a:pt x="1596" y="578"/>
                  </a:lnTo>
                  <a:lnTo>
                    <a:pt x="1624" y="450"/>
                  </a:lnTo>
                  <a:lnTo>
                    <a:pt x="72" y="0"/>
                  </a:lnTo>
                  <a:lnTo>
                    <a:pt x="113" y="14"/>
                  </a:lnTo>
                  <a:lnTo>
                    <a:pt x="155" y="40"/>
                  </a:lnTo>
                  <a:lnTo>
                    <a:pt x="201" y="95"/>
                  </a:lnTo>
                  <a:lnTo>
                    <a:pt x="218" y="152"/>
                  </a:lnTo>
                  <a:lnTo>
                    <a:pt x="219" y="208"/>
                  </a:lnTo>
                  <a:lnTo>
                    <a:pt x="206" y="256"/>
                  </a:lnTo>
                  <a:lnTo>
                    <a:pt x="176" y="296"/>
                  </a:lnTo>
                  <a:lnTo>
                    <a:pt x="138" y="331"/>
                  </a:lnTo>
                  <a:lnTo>
                    <a:pt x="87" y="353"/>
                  </a:lnTo>
                  <a:lnTo>
                    <a:pt x="41" y="362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5F5F5F"/>
            </a:solidFill>
            <a:ln w="12700" cap="flat" cmpd="sng">
              <a:solidFill>
                <a:srgbClr val="5F5F5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56" name="AutoShape 56"/>
            <p:cNvSpPr>
              <a:spLocks noChangeAspect="1" noChangeArrowheads="1"/>
            </p:cNvSpPr>
            <p:nvPr/>
          </p:nvSpPr>
          <p:spPr bwMode="auto">
            <a:xfrm rot="38510947">
              <a:off x="3717" y="2351"/>
              <a:ext cx="368" cy="367"/>
            </a:xfrm>
            <a:custGeom>
              <a:avLst/>
              <a:gdLst>
                <a:gd name="G0" fmla="+- 154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54"/>
                <a:gd name="G18" fmla="*/ 154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154 10800 0"/>
                <a:gd name="G26" fmla="?: G9 G17 G25"/>
                <a:gd name="G27" fmla="?: G9 0 21600"/>
                <a:gd name="G28" fmla="cos 10800 0"/>
                <a:gd name="G29" fmla="sin 10800 0"/>
                <a:gd name="G30" fmla="sin 154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277 w 21600"/>
                <a:gd name="T15" fmla="*/ 10800 h 21600"/>
                <a:gd name="T16" fmla="*/ 10800 w 21600"/>
                <a:gd name="T17" fmla="*/ 10954 h 21600"/>
                <a:gd name="T18" fmla="*/ 532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954" y="10800"/>
                  </a:moveTo>
                  <a:cubicBezTo>
                    <a:pt x="10954" y="10885"/>
                    <a:pt x="10885" y="10954"/>
                    <a:pt x="10800" y="10954"/>
                  </a:cubicBezTo>
                  <a:cubicBezTo>
                    <a:pt x="10714" y="10954"/>
                    <a:pt x="10646" y="10885"/>
                    <a:pt x="1064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solidFill>
              <a:srgbClr val="333333">
                <a:alpha val="9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3333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857" name="Freeform 57"/>
            <p:cNvSpPr>
              <a:spLocks/>
            </p:cNvSpPr>
            <p:nvPr/>
          </p:nvSpPr>
          <p:spPr bwMode="auto">
            <a:xfrm>
              <a:off x="1010" y="1516"/>
              <a:ext cx="4483" cy="1290"/>
            </a:xfrm>
            <a:custGeom>
              <a:avLst/>
              <a:gdLst>
                <a:gd name="T0" fmla="*/ 0 w 4483"/>
                <a:gd name="T1" fmla="*/ 0 h 1290"/>
                <a:gd name="T2" fmla="*/ 4483 w 4483"/>
                <a:gd name="T3" fmla="*/ 129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83" h="1290">
                  <a:moveTo>
                    <a:pt x="0" y="0"/>
                  </a:moveTo>
                  <a:lnTo>
                    <a:pt x="4483" y="129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58" name="Freeform 58"/>
            <p:cNvSpPr>
              <a:spLocks/>
            </p:cNvSpPr>
            <p:nvPr/>
          </p:nvSpPr>
          <p:spPr bwMode="auto">
            <a:xfrm>
              <a:off x="862" y="2304"/>
              <a:ext cx="4604" cy="631"/>
            </a:xfrm>
            <a:custGeom>
              <a:avLst/>
              <a:gdLst>
                <a:gd name="T0" fmla="*/ 0 w 4604"/>
                <a:gd name="T1" fmla="*/ 0 h 631"/>
                <a:gd name="T2" fmla="*/ 4604 w 4604"/>
                <a:gd name="T3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04" h="631">
                  <a:moveTo>
                    <a:pt x="0" y="0"/>
                  </a:moveTo>
                  <a:lnTo>
                    <a:pt x="4604" y="631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4859" name="Oval 59"/>
          <p:cNvSpPr>
            <a:spLocks noChangeArrowheads="1"/>
          </p:cNvSpPr>
          <p:nvPr/>
        </p:nvSpPr>
        <p:spPr bwMode="auto">
          <a:xfrm>
            <a:off x="835025" y="2395538"/>
            <a:ext cx="1262063" cy="12620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05" name="Oval 105"/>
          <p:cNvSpPr>
            <a:spLocks noChangeArrowheads="1"/>
          </p:cNvSpPr>
          <p:nvPr/>
        </p:nvSpPr>
        <p:spPr bwMode="auto">
          <a:xfrm rot="-424170">
            <a:off x="5240338" y="3527425"/>
            <a:ext cx="1855787" cy="10493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63" name="Oval 63"/>
          <p:cNvSpPr>
            <a:spLocks noChangeAspect="1" noChangeArrowheads="1"/>
          </p:cNvSpPr>
          <p:nvPr/>
        </p:nvSpPr>
        <p:spPr bwMode="auto">
          <a:xfrm>
            <a:off x="5519738" y="4429125"/>
            <a:ext cx="187325" cy="18732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333333"/>
              </a:gs>
            </a:gsLst>
            <a:lin ang="2700000" scaled="1"/>
          </a:gradFill>
          <a:ln w="6350">
            <a:solidFill>
              <a:srgbClr val="5F5F5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06" name="Text Box 106"/>
          <p:cNvSpPr txBox="1">
            <a:spLocks noChangeArrowheads="1"/>
          </p:cNvSpPr>
          <p:nvPr/>
        </p:nvSpPr>
        <p:spPr bwMode="auto">
          <a:xfrm>
            <a:off x="835024" y="5672138"/>
            <a:ext cx="7337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dirty="0">
                <a:latin typeface="Comic Sans MS" panose="030F0702030302020204" pitchFamily="66" charset="0"/>
              </a:rPr>
              <a:t>Zatmění Měsíce nastává, vejde-li Měsíc do stínu</a:t>
            </a:r>
          </a:p>
          <a:p>
            <a:pPr algn="ctr"/>
            <a:r>
              <a:rPr lang="cs-CZ" altLang="cs-CZ" dirty="0">
                <a:latin typeface="Comic Sans MS" panose="030F0702030302020204" pitchFamily="66" charset="0"/>
              </a:rPr>
              <a:t>Země.</a:t>
            </a:r>
          </a:p>
        </p:txBody>
      </p:sp>
      <p:pic>
        <p:nvPicPr>
          <p:cNvPr id="62" name="Picture 2" descr="Výsledek obrázku pro sv&amp;ecaron;t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63" name="Nadpis 1"/>
          <p:cNvSpPr txBox="1">
            <a:spLocks/>
          </p:cNvSpPr>
          <p:nvPr/>
        </p:nvSpPr>
        <p:spPr bwMode="auto">
          <a:xfrm>
            <a:off x="1143945" y="178365"/>
            <a:ext cx="4076127" cy="68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4000" b="1" i="1" u="sng" kern="0" smtClean="0">
                <a:solidFill>
                  <a:srgbClr val="C00000"/>
                </a:solidFill>
                <a:latin typeface="Comic Sans MS" pitchFamily="66" charset="0"/>
              </a:rPr>
              <a:t>Zatmění Měsíce</a:t>
            </a:r>
            <a:endParaRPr lang="cs-CZ" sz="4000" b="1" i="1" u="sng" kern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4" name="Tlačítko akce: Domů 63">
            <a:hlinkClick r:id="rId4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lačítko akce: Zpět nebo Předchozí 64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lačítko akce: Dopředu nebo Další 65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23 C 0.00833 0.00463 0.01285 0.00509 0.02083 0.00671 C 0.02882 0.00833 0.03733 0.00995 0.04792 0.00949 C 0.05851 0.00903 0.07135 0.00833 0.08437 0.00394 C 0.09739 -0.00046 0.11424 -0.00787 0.12569 -0.01643 C 0.13715 -0.025 0.14739 -0.04074 0.15312 -0.04699 " pathEditMode="relative" rAng="0" ptsTypes="aaaaaa">
                                      <p:cBhvr>
                                        <p:cTn id="6" dur="8000" fill="hold"/>
                                        <p:tgtEl>
                                          <p:spTgt spid="204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4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4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3" grpId="0" animBg="1"/>
      <p:bldP spid="204906" grpId="0" build="allAtOnce" autoUpdateAnimBg="0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715140" cy="618994"/>
          </a:xfrm>
        </p:spPr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  <a:latin typeface="Comic Sans MS" pitchFamily="66" charset="0"/>
              </a:rPr>
              <a:t>Zatmění Měsíce - dělení</a:t>
            </a:r>
            <a:r>
              <a:rPr lang="cs-CZ" i="1" u="sng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cs-CZ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3240360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sz="3300" b="1" dirty="0" smtClean="0"/>
              <a:t>polostínové zatmění</a:t>
            </a:r>
            <a:r>
              <a:rPr lang="cs-CZ" sz="3300" dirty="0" smtClean="0"/>
              <a:t> – žádná část Měsíce není zcela zastíněna Zemí. </a:t>
            </a:r>
          </a:p>
          <a:p>
            <a:r>
              <a:rPr lang="cs-CZ" sz="3300" b="1" dirty="0" smtClean="0"/>
              <a:t>částečné zatmění</a:t>
            </a:r>
            <a:r>
              <a:rPr lang="cs-CZ" sz="3300" dirty="0" smtClean="0"/>
              <a:t> – část povrchu Měsíce je zcela zastíněna Zemí. </a:t>
            </a:r>
          </a:p>
          <a:p>
            <a:r>
              <a:rPr lang="cs-CZ" sz="3300" b="1" dirty="0" smtClean="0"/>
              <a:t>úplné zatmění</a:t>
            </a:r>
            <a:r>
              <a:rPr lang="cs-CZ" sz="3300" dirty="0" smtClean="0"/>
              <a:t> – celý Měsíc je zcela zastíněn Zemí. </a:t>
            </a:r>
          </a:p>
          <a:p>
            <a:endParaRPr lang="cs-CZ" dirty="0"/>
          </a:p>
        </p:txBody>
      </p:sp>
      <p:pic>
        <p:nvPicPr>
          <p:cNvPr id="47110" name="Picture 6" descr="Výsledek obrázku pro částečné zatmění měsí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97152"/>
            <a:ext cx="3843233" cy="2251895"/>
          </a:xfrm>
          <a:prstGeom prst="rect">
            <a:avLst/>
          </a:prstGeom>
          <a:noFill/>
        </p:spPr>
      </p:pic>
      <p:pic>
        <p:nvPicPr>
          <p:cNvPr id="47112" name="Picture 8" descr="Výsledek obrázku pro polostínové zatmění měsí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595" y="4797152"/>
            <a:ext cx="3415581" cy="2277054"/>
          </a:xfrm>
          <a:prstGeom prst="rect">
            <a:avLst/>
          </a:prstGeom>
          <a:noFill/>
        </p:spPr>
      </p:pic>
      <p:pic>
        <p:nvPicPr>
          <p:cNvPr id="47114" name="Picture 10" descr="Výsledek obrázku pro úplné zatmění měsí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0586" y="4797152"/>
            <a:ext cx="3341859" cy="2273606"/>
          </a:xfrm>
          <a:prstGeom prst="rect">
            <a:avLst/>
          </a:prstGeom>
          <a:noFill/>
        </p:spPr>
      </p:pic>
      <p:sp>
        <p:nvSpPr>
          <p:cNvPr id="8" name="Tlačítko akce: Domů 7">
            <a:hlinkClick r:id="rId8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 descr="Výsledek obrázku pro sv&amp;ecaron;tl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0"/>
            <a:ext cx="1643074" cy="666312"/>
          </a:xfrm>
        </p:spPr>
        <p:txBody>
          <a:bodyPr/>
          <a:lstStyle/>
          <a:p>
            <a:r>
              <a:rPr lang="cs-CZ" sz="4000" b="1" i="1" u="sng" dirty="0" smtClean="0">
                <a:solidFill>
                  <a:srgbClr val="C00000"/>
                </a:solidFill>
                <a:latin typeface="Comic Sans MS" pitchFamily="66" charset="0"/>
              </a:rPr>
              <a:t>Stín</a:t>
            </a:r>
            <a:endParaRPr lang="cs-CZ" sz="4000" b="1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4286232"/>
            <a:ext cx="7010400" cy="2571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b="1" dirty="0" smtClean="0">
                <a:latin typeface="Comic Sans MS" pitchFamily="66" charset="0"/>
              </a:rPr>
              <a:t>Tvar a velikost závisí na: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-tvaru a velikosti neprůhledného tělesa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-vzdálenosti tělesa od zdroje světla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-vzdálenosti stínítka od zdroje světla a od neprůhledného tělesa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-zdroji světla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3074" name="Picture 2" descr="Výsledek obrázku pro fyzika stí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071678"/>
            <a:ext cx="4752528" cy="2584187"/>
          </a:xfrm>
          <a:prstGeom prst="rect">
            <a:avLst/>
          </a:prstGeom>
          <a:noFill/>
        </p:spPr>
      </p:pic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Zpět nebo Předchozí 6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Výsledek obrázku pro sv&amp;ecaron;t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357290" y="714356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= prostor za tělesem, kam nedopadá světlo. Vzniká za každým neprůhledným tělesem.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7220" y="2817787"/>
            <a:ext cx="8229600" cy="4040213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Comic Sans MS" panose="030F0702030302020204" pitchFamily="66" charset="0"/>
              </a:rPr>
              <a:t>Stín tělesa osvětleným dvěma bodovými zdroji:</a:t>
            </a:r>
          </a:p>
          <a:p>
            <a:pPr marL="0" indent="0">
              <a:buNone/>
            </a:pPr>
            <a:r>
              <a:rPr lang="cs-CZ" sz="2400" dirty="0" smtClean="0">
                <a:latin typeface="Comic Sans MS" panose="030F0702030302020204" pitchFamily="66" charset="0"/>
              </a:rPr>
              <a:t>vzniknou za tělesem dva typy stínů:</a:t>
            </a:r>
          </a:p>
          <a:p>
            <a:pPr>
              <a:buNone/>
            </a:pPr>
            <a:r>
              <a:rPr lang="cs-CZ" sz="2400" dirty="0" smtClean="0">
                <a:latin typeface="Comic Sans MS" panose="030F0702030302020204" pitchFamily="66" charset="0"/>
              </a:rPr>
              <a:t>   - </a:t>
            </a:r>
            <a:r>
              <a:rPr lang="cs-CZ" sz="2400" u="sng" dirty="0" smtClean="0">
                <a:latin typeface="Comic Sans MS" panose="030F0702030302020204" pitchFamily="66" charset="0"/>
              </a:rPr>
              <a:t>plný stín</a:t>
            </a:r>
            <a:r>
              <a:rPr lang="cs-CZ" sz="24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None/>
            </a:pPr>
            <a:r>
              <a:rPr lang="cs-CZ" sz="2400" dirty="0">
                <a:latin typeface="Comic Sans MS" panose="030F0702030302020204" pitchFamily="66" charset="0"/>
              </a:rPr>
              <a:t> </a:t>
            </a:r>
            <a:r>
              <a:rPr lang="cs-CZ" sz="2400" dirty="0" smtClean="0">
                <a:latin typeface="Comic Sans MS" panose="030F0702030302020204" pitchFamily="66" charset="0"/>
              </a:rPr>
              <a:t>    oblast, kde jsou stíny </a:t>
            </a:r>
          </a:p>
          <a:p>
            <a:pPr>
              <a:buNone/>
            </a:pPr>
            <a:r>
              <a:rPr lang="cs-CZ" sz="2400" dirty="0">
                <a:latin typeface="Comic Sans MS" panose="030F0702030302020204" pitchFamily="66" charset="0"/>
              </a:rPr>
              <a:t> </a:t>
            </a:r>
            <a:r>
              <a:rPr lang="cs-CZ" sz="2400" dirty="0" smtClean="0">
                <a:latin typeface="Comic Sans MS" panose="030F0702030302020204" pitchFamily="66" charset="0"/>
              </a:rPr>
              <a:t>    od obou zdrojů</a:t>
            </a:r>
          </a:p>
          <a:p>
            <a:pPr>
              <a:buNone/>
            </a:pPr>
            <a:r>
              <a:rPr lang="cs-CZ" sz="2400" dirty="0" smtClean="0">
                <a:latin typeface="Comic Sans MS" panose="030F0702030302020204" pitchFamily="66" charset="0"/>
              </a:rPr>
              <a:t>   - </a:t>
            </a:r>
            <a:r>
              <a:rPr lang="cs-CZ" sz="2400" u="sng" dirty="0" smtClean="0">
                <a:latin typeface="Comic Sans MS" panose="030F0702030302020204" pitchFamily="66" charset="0"/>
              </a:rPr>
              <a:t>polostín</a:t>
            </a:r>
            <a:r>
              <a:rPr lang="cs-CZ" sz="24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None/>
            </a:pPr>
            <a:r>
              <a:rPr lang="cs-CZ" sz="2400" dirty="0">
                <a:latin typeface="Comic Sans MS" panose="030F0702030302020204" pitchFamily="66" charset="0"/>
              </a:rPr>
              <a:t> </a:t>
            </a:r>
            <a:r>
              <a:rPr lang="cs-CZ" sz="2400" dirty="0" smtClean="0">
                <a:latin typeface="Comic Sans MS" panose="030F0702030302020204" pitchFamily="66" charset="0"/>
              </a:rPr>
              <a:t>    oblast, kde je stín </a:t>
            </a:r>
          </a:p>
          <a:p>
            <a:pPr>
              <a:buNone/>
            </a:pPr>
            <a:r>
              <a:rPr lang="cs-CZ" sz="2400" dirty="0" smtClean="0">
                <a:latin typeface="Comic Sans MS" panose="030F0702030302020204" pitchFamily="66" charset="0"/>
              </a:rPr>
              <a:t>     jen z jednoho zdroje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5058" name="Picture 2" descr="Výsledek obrázku pro plný stín polostí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93710"/>
            <a:ext cx="4255368" cy="256748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sp>
        <p:nvSpPr>
          <p:cNvPr id="5" name="Tlačítko akce: Domů 4">
            <a:hlinkClick r:id="rId4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Zpět nebo Předchozí 6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Výsledek obrázku pro sv&amp;ecaron;t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223628" y="209750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>
                <a:latin typeface="Comic Sans MS" panose="030F0702030302020204" pitchFamily="66" charset="0"/>
              </a:rPr>
              <a:t>Stín tělesa osvětleným jedním bodovým zdrojem:</a:t>
            </a:r>
          </a:p>
          <a:p>
            <a:r>
              <a:rPr lang="cs-CZ" dirty="0">
                <a:latin typeface="Comic Sans MS" panose="030F0702030302020204" pitchFamily="66" charset="0"/>
              </a:rPr>
              <a:t>za tělesem vznikne kuželový </a:t>
            </a:r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neosvětlený </a:t>
            </a:r>
            <a:r>
              <a:rPr lang="cs-CZ" dirty="0">
                <a:latin typeface="Comic Sans MS" panose="030F0702030302020204" pitchFamily="66" charset="0"/>
              </a:rPr>
              <a:t>prostor</a:t>
            </a:r>
          </a:p>
          <a:p>
            <a:r>
              <a:rPr lang="cs-CZ" dirty="0">
                <a:latin typeface="Comic Sans MS" panose="030F0702030302020204" pitchFamily="66" charset="0"/>
              </a:rPr>
              <a:t>Na stínítku vznikne plný </a:t>
            </a:r>
            <a:r>
              <a:rPr lang="cs-CZ">
                <a:latin typeface="Comic Sans MS" panose="030F0702030302020204" pitchFamily="66" charset="0"/>
              </a:rPr>
              <a:t>stín </a:t>
            </a:r>
            <a:endParaRPr lang="cs-CZ" dirty="0" smtClean="0">
              <a:latin typeface="Comic Sans MS" panose="030F0702030302020204" pitchFamily="66" charset="0"/>
            </a:endParaRPr>
          </a:p>
          <a:p>
            <a:endParaRPr lang="cs-CZ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Výsledek obrázku pro stí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11" y="628766"/>
            <a:ext cx="2963309" cy="1587487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862151"/>
            <a:ext cx="3577233" cy="196781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34380" y="1190443"/>
            <a:ext cx="4167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Stín </a:t>
            </a:r>
            <a:r>
              <a:rPr lang="cs-CZ" altLang="cs-CZ" dirty="0">
                <a:latin typeface="Comic Sans MS" panose="030F0702030302020204" pitchFamily="66" charset="0"/>
              </a:rPr>
              <a:t>je místo, prostor, kam nedopadá ze světelného </a:t>
            </a:r>
          </a:p>
          <a:p>
            <a:r>
              <a:rPr lang="cs-CZ" altLang="cs-CZ" dirty="0">
                <a:latin typeface="Comic Sans MS" panose="030F0702030302020204" pitchFamily="66" charset="0"/>
              </a:rPr>
              <a:t>zdroje přímé světlo.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96954" y="2766840"/>
            <a:ext cx="7759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Plný stín </a:t>
            </a:r>
            <a:r>
              <a:rPr lang="cs-CZ" altLang="cs-CZ" dirty="0">
                <a:latin typeface="Comic Sans MS" panose="030F0702030302020204" pitchFamily="66" charset="0"/>
              </a:rPr>
              <a:t>- je tmavý prostor za tělesem, kam světlo</a:t>
            </a:r>
          </a:p>
          <a:p>
            <a:r>
              <a:rPr lang="cs-CZ" altLang="cs-CZ" dirty="0">
                <a:latin typeface="Comic Sans MS" panose="030F0702030302020204" pitchFamily="66" charset="0"/>
              </a:rPr>
              <a:t>neproniká.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096954" y="3534325"/>
            <a:ext cx="7579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Vrhnutý stín </a:t>
            </a:r>
            <a:r>
              <a:rPr lang="cs-CZ" altLang="cs-CZ" dirty="0">
                <a:latin typeface="Comic Sans MS" panose="030F0702030302020204" pitchFamily="66" charset="0"/>
              </a:rPr>
              <a:t>- je tmavý obraz (silueta) tělesa na </a:t>
            </a:r>
            <a:r>
              <a:rPr lang="cs-CZ" altLang="cs-CZ" dirty="0" smtClean="0">
                <a:latin typeface="Comic Sans MS" panose="030F0702030302020204" pitchFamily="66" charset="0"/>
              </a:rPr>
              <a:t>promítací </a:t>
            </a:r>
            <a:r>
              <a:rPr lang="cs-CZ" altLang="cs-CZ" dirty="0">
                <a:latin typeface="Comic Sans MS" panose="030F0702030302020204" pitchFamily="66" charset="0"/>
              </a:rPr>
              <a:t>stěně.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342290"/>
            <a:ext cx="4044204" cy="2229982"/>
          </a:xfrm>
          <a:prstGeom prst="rect">
            <a:avLst/>
          </a:prstGeom>
        </p:spPr>
      </p:pic>
      <p:pic>
        <p:nvPicPr>
          <p:cNvPr id="12" name="Picture 2" descr="Výsledek obrázku pro sv&amp;ecaron;t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13" name="Tlačítko akce: Domů 12">
            <a:hlinkClick r:id="rId5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Zpět nebo Předchozí 13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lačítko akce: Dopředu nebo Další 14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948706" y="97661"/>
            <a:ext cx="6670524" cy="666312"/>
          </a:xfrm>
        </p:spPr>
        <p:txBody>
          <a:bodyPr/>
          <a:lstStyle/>
          <a:p>
            <a:r>
              <a:rPr lang="cs-CZ" sz="4000" b="1" i="1" u="sng" dirty="0" smtClean="0">
                <a:solidFill>
                  <a:srgbClr val="C00000"/>
                </a:solidFill>
                <a:latin typeface="Comic Sans MS" pitchFamily="66" charset="0"/>
              </a:rPr>
              <a:t>Stín a polostín - shrnutí</a:t>
            </a:r>
            <a:endParaRPr lang="cs-CZ" sz="4000" b="1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441329" y="461056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dirty="0">
                <a:latin typeface="Comic Sans MS" panose="030F0702030302020204" pitchFamily="66" charset="0"/>
              </a:rPr>
              <a:t>Těleso je osvětleno dvěma zdroji.  V prostoru, do</a:t>
            </a:r>
          </a:p>
          <a:p>
            <a:r>
              <a:rPr lang="cs-CZ" altLang="cs-CZ" dirty="0">
                <a:latin typeface="Comic Sans MS" panose="030F0702030302020204" pitchFamily="66" charset="0"/>
              </a:rPr>
              <a:t>něhož z některého zdroje světlo vniká, je </a:t>
            </a:r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polostín. </a:t>
            </a:r>
          </a:p>
        </p:txBody>
      </p:sp>
    </p:spTree>
    <p:extLst>
      <p:ext uri="{BB962C8B-B14F-4D97-AF65-F5344CB8AC3E}">
        <p14:creationId xmlns:p14="http://schemas.microsoft.com/office/powerpoint/2010/main" val="3178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3124442" cy="740030"/>
          </a:xfrm>
        </p:spPr>
        <p:txBody>
          <a:bodyPr>
            <a:normAutofit fontScale="90000"/>
          </a:bodyPr>
          <a:lstStyle/>
          <a:p>
            <a:r>
              <a:rPr lang="cs-CZ" sz="4000" b="1" i="1" u="sng" dirty="0" smtClean="0">
                <a:solidFill>
                  <a:srgbClr val="C00000"/>
                </a:solidFill>
                <a:latin typeface="Comic Sans MS" pitchFamily="66" charset="0"/>
              </a:rPr>
              <a:t>Fáze Měsíce</a:t>
            </a:r>
            <a:endParaRPr lang="cs-CZ" sz="4000" b="1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067775"/>
            <a:ext cx="7429520" cy="20893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     </a:t>
            </a:r>
            <a:r>
              <a:rPr lang="cs-CZ" sz="2400" b="1" dirty="0" smtClean="0">
                <a:latin typeface="Comic Sans MS" panose="030F0702030302020204" pitchFamily="66" charset="0"/>
              </a:rPr>
              <a:t>Proč Měsíc nevidíme stále stejně?</a:t>
            </a:r>
          </a:p>
          <a:p>
            <a:pPr>
              <a:buNone/>
            </a:pPr>
            <a:r>
              <a:rPr lang="cs-CZ" sz="2400" dirty="0" smtClean="0">
                <a:latin typeface="Comic Sans MS" panose="030F0702030302020204" pitchFamily="66" charset="0"/>
              </a:rPr>
              <a:t>    Měsíc obíhá kolem Země a </a:t>
            </a:r>
            <a:r>
              <a:rPr lang="cs-CZ" sz="2400" b="1" dirty="0" smtClean="0">
                <a:latin typeface="Comic Sans MS" panose="030F0702030302020204" pitchFamily="66" charset="0"/>
              </a:rPr>
              <a:t>není zdrojem světla</a:t>
            </a:r>
            <a:r>
              <a:rPr lang="cs-CZ" sz="2400" dirty="0" smtClean="0">
                <a:latin typeface="Comic Sans MS" panose="030F0702030302020204" pitchFamily="66" charset="0"/>
              </a:rPr>
              <a:t>. Vidíme jen tu část Měsíce, která je osvětlena Sluncem. 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5" name="Tlačítko akce: Domů 4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Zpět nebo Předchozí 6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Výsledek obrázku pro sv&amp;ecaron;t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1547664" y="2885468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Comic Sans MS" panose="030F0702030302020204" pitchFamily="66" charset="0"/>
              </a:rPr>
              <a:t>Problematika měsíčních fází a střídání ročních období je velmi pěkně znázorněna na následujících dvou videích</a:t>
            </a:r>
            <a:r>
              <a:rPr lang="cs-CZ" i="1" dirty="0" smtClean="0"/>
              <a:t>:</a:t>
            </a:r>
            <a:endParaRPr lang="cs-CZ" i="1" dirty="0"/>
          </a:p>
        </p:txBody>
      </p:sp>
      <p:sp>
        <p:nvSpPr>
          <p:cNvPr id="11" name="Vodorovný svitek 10">
            <a:hlinkClick r:id="rId4"/>
          </p:cNvPr>
          <p:cNvSpPr/>
          <p:nvPr/>
        </p:nvSpPr>
        <p:spPr>
          <a:xfrm>
            <a:off x="537652" y="4251626"/>
            <a:ext cx="2020023" cy="10092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0070C0"/>
                </a:solidFill>
                <a:latin typeface="Comic Sans MS" pitchFamily="66" charset="0"/>
              </a:rPr>
              <a:t>FÁZE MĚSÍCE</a:t>
            </a:r>
            <a:endParaRPr lang="cs-CZ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Vodorovný svitek 11">
            <a:hlinkClick r:id="rId5"/>
          </p:cNvPr>
          <p:cNvSpPr/>
          <p:nvPr/>
        </p:nvSpPr>
        <p:spPr>
          <a:xfrm>
            <a:off x="1691680" y="5533176"/>
            <a:ext cx="2094502" cy="1039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0070C0"/>
                </a:solidFill>
                <a:latin typeface="Comic Sans MS" pitchFamily="66" charset="0"/>
              </a:rPr>
              <a:t>ROČNÍ OBDOBÍ</a:t>
            </a:r>
            <a:endParaRPr lang="cs-CZ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2770" name="Picture 2" descr="Výsledek obrázku pro M&amp;Ecaron;SÍ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9328" y="4199252"/>
            <a:ext cx="4208854" cy="263158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 animBg="1"/>
      <p:bldP spid="8" grpId="0" animBg="1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52708" y="5929306"/>
            <a:ext cx="7143800" cy="92869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cs-CZ" sz="24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 období od Novu k úplňku říkáme, že Měsíc dorůstá, od úplňku k Novu říkáme, že Měsíc couvá.</a:t>
            </a:r>
            <a:endParaRPr lang="cs-CZ" sz="2400" i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6" name="Picture 2" descr="Výsledek obrázku pro fáze měsí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4471980"/>
            <a:ext cx="5429250" cy="145732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sp>
        <p:nvSpPr>
          <p:cNvPr id="7" name="Nadpis 1"/>
          <p:cNvSpPr txBox="1">
            <a:spLocks/>
          </p:cNvSpPr>
          <p:nvPr/>
        </p:nvSpPr>
        <p:spPr bwMode="auto">
          <a:xfrm>
            <a:off x="1500166" y="71414"/>
            <a:ext cx="3124442" cy="74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Fáze Měsíce</a:t>
            </a:r>
            <a:endParaRPr kumimoji="0" lang="cs-CZ" sz="4000" b="1" i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lačítko akce: Domů 7">
            <a:hlinkClick r:id="rId4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 descr="Výsledek obrázku pro sv&amp;ecaron;t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12" name="Zástupný symbol pro obsah 3"/>
          <p:cNvSpPr txBox="1">
            <a:spLocks/>
          </p:cNvSpPr>
          <p:nvPr/>
        </p:nvSpPr>
        <p:spPr bwMode="auto">
          <a:xfrm>
            <a:off x="1000100" y="762291"/>
            <a:ext cx="71438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Nov -</a:t>
            </a: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  </a:t>
            </a:r>
            <a:r>
              <a:rPr kumimoji="0" 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Celá část Měsíce, která je osvětlená je na opačné straně než je viditelná z povrchu Země. Měsíc nevidíme.</a:t>
            </a:r>
            <a:r>
              <a:rPr kumimoji="0" 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 bwMode="auto">
          <a:xfrm>
            <a:off x="1033966" y="1764881"/>
            <a:ext cx="71438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První čtvrť-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Vidíme přesně polovinu osvětlené části. Stále se zvětšuje viditelná část Měsíce. </a:t>
            </a:r>
          </a:p>
        </p:txBody>
      </p:sp>
      <p:sp>
        <p:nvSpPr>
          <p:cNvPr id="14" name="Zástupný symbol pro obsah 3"/>
          <p:cNvSpPr txBox="1">
            <a:spLocks/>
          </p:cNvSpPr>
          <p:nvPr/>
        </p:nvSpPr>
        <p:spPr bwMode="auto">
          <a:xfrm>
            <a:off x="1008851" y="2508710"/>
            <a:ext cx="71438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Úplněk -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  </a:t>
            </a:r>
            <a:r>
              <a:rPr kumimoji="0" 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Vidíme celou osvětlenou část Měsíce. </a:t>
            </a:r>
          </a:p>
        </p:txBody>
      </p:sp>
      <p:sp>
        <p:nvSpPr>
          <p:cNvPr id="15" name="Zástupný symbol pro obsah 3"/>
          <p:cNvSpPr txBox="1">
            <a:spLocks/>
          </p:cNvSpPr>
          <p:nvPr/>
        </p:nvSpPr>
        <p:spPr bwMode="auto">
          <a:xfrm>
            <a:off x="1000100" y="3025998"/>
            <a:ext cx="71438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Třetí čtvrť -</a:t>
            </a: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  </a:t>
            </a:r>
            <a:r>
              <a:rPr kumimoji="0" 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Vidíme opět přesně polovinu osvětlené části Měsíce.</a:t>
            </a:r>
            <a:r>
              <a:rPr kumimoji="0" lang="cs-CZ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Viditelná část je stále menší, až se dostaneme opět k Novu, kdy Měsíc nevidíme vůbec.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0534" y="88117"/>
            <a:ext cx="4079538" cy="681022"/>
          </a:xfrm>
        </p:spPr>
        <p:txBody>
          <a:bodyPr/>
          <a:lstStyle/>
          <a:p>
            <a:r>
              <a:rPr lang="cs-CZ" sz="4000" b="1" i="1" u="sng" dirty="0" smtClean="0">
                <a:solidFill>
                  <a:srgbClr val="C00000"/>
                </a:solidFill>
                <a:latin typeface="Comic Sans MS" pitchFamily="66" charset="0"/>
              </a:rPr>
              <a:t>Zatmění Slunce</a:t>
            </a:r>
            <a:endParaRPr lang="cs-CZ" sz="4000" b="1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lačítko akce: Zpět nebo Předchozí 7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2" descr="Výsledek obrázku pro sv&amp;ecaron;t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118262" y="5258263"/>
            <a:ext cx="7115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omic Sans MS" panose="030F0702030302020204" pitchFamily="66" charset="0"/>
              </a:rPr>
              <a:t>Zatmění Slunce </a:t>
            </a:r>
            <a:r>
              <a:rPr lang="cs-CZ" dirty="0">
                <a:latin typeface="Comic Sans MS" panose="030F0702030302020204" pitchFamily="66" charset="0"/>
              </a:rPr>
              <a:t>– astronomický jev, který nastane, když Měsíc vstoupí mezi Zemi a Slunce, takže je částečně nebo zcela zakryje. Taková situace může nastat jen pokud je Měsíc v novu. </a:t>
            </a:r>
          </a:p>
        </p:txBody>
      </p:sp>
      <p:sp>
        <p:nvSpPr>
          <p:cNvPr id="11" name="Tlačítko akce: Domů 10">
            <a:hlinkClick r:id="rId3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000100" y="836514"/>
            <a:ext cx="766997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222222"/>
                </a:solidFill>
                <a:latin typeface="Comic Sans MS" panose="030F0702030302020204" pitchFamily="66" charset="0"/>
              </a:rPr>
              <a:t>Slunce je hvězda hlavní posloupnosti, </a:t>
            </a:r>
            <a:r>
              <a:rPr lang="cs-CZ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která obíhá </a:t>
            </a:r>
            <a:r>
              <a:rPr lang="cs-CZ" dirty="0">
                <a:solidFill>
                  <a:srgbClr val="222222"/>
                </a:solidFill>
                <a:latin typeface="Comic Sans MS" panose="030F0702030302020204" pitchFamily="66" charset="0"/>
              </a:rPr>
              <a:t>okolo středu Mléčné </a:t>
            </a:r>
            <a:r>
              <a:rPr lang="cs-CZ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dráhy.</a:t>
            </a:r>
          </a:p>
          <a:p>
            <a:endParaRPr lang="cs-CZ" dirty="0" smtClean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r>
              <a:rPr lang="cs-CZ" sz="2000" i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(Ve </a:t>
            </a:r>
            <a:r>
              <a:rPr lang="cs-CZ" sz="2000" i="1" dirty="0">
                <a:solidFill>
                  <a:srgbClr val="222222"/>
                </a:solidFill>
                <a:latin typeface="Comic Sans MS" panose="030F0702030302020204" pitchFamily="66" charset="0"/>
              </a:rPr>
              <a:t>vzdálenosti od 25 000 do 28 000 světelných let</a:t>
            </a:r>
            <a:r>
              <a:rPr lang="cs-CZ" sz="2000" i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. Oběh </a:t>
            </a:r>
            <a:r>
              <a:rPr lang="cs-CZ" sz="2000" i="1" dirty="0">
                <a:solidFill>
                  <a:srgbClr val="222222"/>
                </a:solidFill>
                <a:latin typeface="Comic Sans MS" panose="030F0702030302020204" pitchFamily="66" charset="0"/>
              </a:rPr>
              <a:t>trvá přibližně 226 milionů let. Tvoří centrum sluneční soustavy, od Země je vzdálená </a:t>
            </a:r>
            <a:r>
              <a:rPr lang="cs-CZ" sz="2000" i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150 miliónu</a:t>
            </a:r>
            <a:r>
              <a:rPr lang="cs-CZ" sz="2000" i="1" dirty="0">
                <a:solidFill>
                  <a:srgbClr val="222222"/>
                </a:solidFill>
                <a:latin typeface="Comic Sans MS" panose="030F0702030302020204" pitchFamily="66" charset="0"/>
              </a:rPr>
              <a:t> </a:t>
            </a:r>
            <a:r>
              <a:rPr lang="cs-CZ" sz="2000" i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km, povrchová teplota je 6 000 °C, hmotnost je 1,989 . 10</a:t>
            </a:r>
            <a:r>
              <a:rPr lang="cs-CZ" sz="2000" i="1" baseline="30000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30</a:t>
            </a:r>
            <a:r>
              <a:rPr lang="cs-CZ" sz="2000" i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 kg, poloměr </a:t>
            </a:r>
            <a:r>
              <a:rPr lang="cs-CZ" sz="2000" b="1" i="1" dirty="0">
                <a:solidFill>
                  <a:srgbClr val="222222"/>
                </a:solidFill>
                <a:latin typeface="Comic Sans MS" panose="030F0702030302020204" pitchFamily="66" charset="0"/>
              </a:rPr>
              <a:t> </a:t>
            </a:r>
            <a:r>
              <a:rPr lang="cs-CZ" sz="2000" i="1" dirty="0">
                <a:solidFill>
                  <a:srgbClr val="222222"/>
                </a:solidFill>
                <a:latin typeface="Comic Sans MS" panose="030F0702030302020204" pitchFamily="66" charset="0"/>
              </a:rPr>
              <a:t>695 700 </a:t>
            </a:r>
            <a:r>
              <a:rPr lang="cs-CZ" sz="2000" i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km. )</a:t>
            </a:r>
            <a:endParaRPr lang="cs-CZ" sz="2000" i="1" dirty="0">
              <a:solidFill>
                <a:srgbClr val="22222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429000"/>
            <a:ext cx="3334560" cy="1630119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4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 flipH="1">
            <a:off x="0" y="19716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0947" name="Line 3"/>
          <p:cNvSpPr>
            <a:spLocks noChangeShapeType="1"/>
          </p:cNvSpPr>
          <p:nvPr/>
        </p:nvSpPr>
        <p:spPr bwMode="auto">
          <a:xfrm>
            <a:off x="771525" y="2120900"/>
            <a:ext cx="76184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0948" name="Line 4"/>
          <p:cNvSpPr>
            <a:spLocks noChangeShapeType="1"/>
          </p:cNvSpPr>
          <p:nvPr/>
        </p:nvSpPr>
        <p:spPr bwMode="auto">
          <a:xfrm flipH="1">
            <a:off x="9525" y="21113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 useBgFill="1"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367632" y="191631"/>
            <a:ext cx="3972562" cy="70788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 b="1" i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Zatmění Slunce</a:t>
            </a:r>
          </a:p>
        </p:txBody>
      </p:sp>
      <p:sp>
        <p:nvSpPr>
          <p:cNvPr id="210950" name="Arc 6"/>
          <p:cNvSpPr>
            <a:spLocks/>
          </p:cNvSpPr>
          <p:nvPr/>
        </p:nvSpPr>
        <p:spPr bwMode="auto">
          <a:xfrm>
            <a:off x="427038" y="1038225"/>
            <a:ext cx="7029450" cy="3798888"/>
          </a:xfrm>
          <a:custGeom>
            <a:avLst/>
            <a:gdLst>
              <a:gd name="G0" fmla="+- 1402 0 0"/>
              <a:gd name="G1" fmla="+- 21600 0 0"/>
              <a:gd name="G2" fmla="+- 21600 0 0"/>
              <a:gd name="T0" fmla="*/ 1402 w 23002"/>
              <a:gd name="T1" fmla="*/ 0 h 43200"/>
              <a:gd name="T2" fmla="*/ 0 w 23002"/>
              <a:gd name="T3" fmla="*/ 43154 h 43200"/>
              <a:gd name="T4" fmla="*/ 1402 w 2300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02" h="43200" fill="none" extrusionOk="0">
                <a:moveTo>
                  <a:pt x="1402" y="0"/>
                </a:moveTo>
                <a:cubicBezTo>
                  <a:pt x="13331" y="0"/>
                  <a:pt x="23002" y="9670"/>
                  <a:pt x="23002" y="21600"/>
                </a:cubicBezTo>
                <a:cubicBezTo>
                  <a:pt x="23002" y="33529"/>
                  <a:pt x="13331" y="43200"/>
                  <a:pt x="1402" y="43200"/>
                </a:cubicBezTo>
                <a:cubicBezTo>
                  <a:pt x="934" y="43200"/>
                  <a:pt x="466" y="43184"/>
                  <a:pt x="-1" y="43154"/>
                </a:cubicBezTo>
              </a:path>
              <a:path w="23002" h="43200" stroke="0" extrusionOk="0">
                <a:moveTo>
                  <a:pt x="1402" y="0"/>
                </a:moveTo>
                <a:cubicBezTo>
                  <a:pt x="13331" y="0"/>
                  <a:pt x="23002" y="9670"/>
                  <a:pt x="23002" y="21600"/>
                </a:cubicBezTo>
                <a:cubicBezTo>
                  <a:pt x="23002" y="33529"/>
                  <a:pt x="13331" y="43200"/>
                  <a:pt x="1402" y="43200"/>
                </a:cubicBezTo>
                <a:cubicBezTo>
                  <a:pt x="934" y="43200"/>
                  <a:pt x="466" y="43184"/>
                  <a:pt x="-1" y="43154"/>
                </a:cubicBezTo>
                <a:lnTo>
                  <a:pt x="1402" y="21600"/>
                </a:lnTo>
                <a:close/>
              </a:path>
            </a:pathLst>
          </a:custGeom>
          <a:noFill/>
          <a:ln w="19050">
            <a:solidFill>
              <a:srgbClr val="5F5F5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325438" y="4175125"/>
            <a:ext cx="179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i="1"/>
              <a:t>dráha Země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2333734" y="4105804"/>
            <a:ext cx="68568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>
                <a:latin typeface="Comic Sans MS" panose="030F0702030302020204" pitchFamily="66" charset="0"/>
              </a:rPr>
              <a:t>Je-li Měsíc v novu a současně v rovině dráhy Země, </a:t>
            </a:r>
            <a:r>
              <a:rPr lang="cs-CZ" altLang="cs-CZ" dirty="0" smtClean="0">
                <a:latin typeface="Comic Sans MS" panose="030F0702030302020204" pitchFamily="66" charset="0"/>
              </a:rPr>
              <a:t>může  </a:t>
            </a:r>
            <a:r>
              <a:rPr lang="cs-CZ" altLang="cs-CZ" dirty="0">
                <a:latin typeface="Comic Sans MS" panose="030F0702030302020204" pitchFamily="66" charset="0"/>
              </a:rPr>
              <a:t>kužel  jeho polostínu,  popřípadě  plného  stínu</a:t>
            </a:r>
            <a:r>
              <a:rPr lang="cs-CZ" altLang="cs-CZ" dirty="0" smtClean="0">
                <a:latin typeface="Comic Sans MS" panose="030F0702030302020204" pitchFamily="66" charset="0"/>
              </a:rPr>
              <a:t>, dopadnout </a:t>
            </a:r>
            <a:r>
              <a:rPr lang="cs-CZ" altLang="cs-CZ" dirty="0">
                <a:latin typeface="Comic Sans MS" panose="030F0702030302020204" pitchFamily="66" charset="0"/>
              </a:rPr>
              <a:t>na Zemi.</a:t>
            </a:r>
          </a:p>
        </p:txBody>
      </p:sp>
      <p:grpSp>
        <p:nvGrpSpPr>
          <p:cNvPr id="210957" name="Group 13"/>
          <p:cNvGrpSpPr>
            <a:grpSpLocks/>
          </p:cNvGrpSpPr>
          <p:nvPr/>
        </p:nvGrpSpPr>
        <p:grpSpPr bwMode="auto">
          <a:xfrm>
            <a:off x="446088" y="4537075"/>
            <a:ext cx="577850" cy="587375"/>
            <a:chOff x="3728" y="475"/>
            <a:chExt cx="370" cy="383"/>
          </a:xfrm>
        </p:grpSpPr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 rot="-1257939">
              <a:off x="3728" y="488"/>
              <a:ext cx="370" cy="370"/>
            </a:xfrm>
            <a:prstGeom prst="ellipse">
              <a:avLst/>
            </a:prstGeom>
            <a:solidFill>
              <a:srgbClr val="99CCFF"/>
            </a:solidFill>
            <a:ln w="6350">
              <a:solidFill>
                <a:srgbClr val="33669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210959" name="Group 15"/>
            <p:cNvGrpSpPr>
              <a:grpSpLocks noChangeAspect="1"/>
            </p:cNvGrpSpPr>
            <p:nvPr/>
          </p:nvGrpSpPr>
          <p:grpSpPr bwMode="auto">
            <a:xfrm rot="-1257939">
              <a:off x="3798" y="537"/>
              <a:ext cx="142" cy="307"/>
              <a:chOff x="1027" y="1441"/>
              <a:chExt cx="440" cy="1030"/>
            </a:xfrm>
          </p:grpSpPr>
          <p:grpSp>
            <p:nvGrpSpPr>
              <p:cNvPr id="210960" name="Group 16"/>
              <p:cNvGrpSpPr>
                <a:grpSpLocks noChangeAspect="1"/>
              </p:cNvGrpSpPr>
              <p:nvPr/>
            </p:nvGrpSpPr>
            <p:grpSpPr bwMode="auto">
              <a:xfrm>
                <a:off x="1154" y="2031"/>
                <a:ext cx="312" cy="440"/>
                <a:chOff x="1154" y="2031"/>
                <a:chExt cx="312" cy="440"/>
              </a:xfrm>
            </p:grpSpPr>
            <p:sp>
              <p:nvSpPr>
                <p:cNvPr id="210961" name="Freeform 17"/>
                <p:cNvSpPr>
                  <a:spLocks noChangeAspect="1"/>
                </p:cNvSpPr>
                <p:nvPr/>
              </p:nvSpPr>
              <p:spPr bwMode="auto">
                <a:xfrm>
                  <a:off x="1154" y="2031"/>
                  <a:ext cx="312" cy="425"/>
                </a:xfrm>
                <a:custGeom>
                  <a:avLst/>
                  <a:gdLst>
                    <a:gd name="T0" fmla="*/ 141 w 624"/>
                    <a:gd name="T1" fmla="*/ 0 h 849"/>
                    <a:gd name="T2" fmla="*/ 150 w 624"/>
                    <a:gd name="T3" fmla="*/ 20 h 849"/>
                    <a:gd name="T4" fmla="*/ 166 w 624"/>
                    <a:gd name="T5" fmla="*/ 2 h 849"/>
                    <a:gd name="T6" fmla="*/ 188 w 624"/>
                    <a:gd name="T7" fmla="*/ 17 h 849"/>
                    <a:gd name="T8" fmla="*/ 242 w 624"/>
                    <a:gd name="T9" fmla="*/ 27 h 849"/>
                    <a:gd name="T10" fmla="*/ 269 w 624"/>
                    <a:gd name="T11" fmla="*/ 35 h 849"/>
                    <a:gd name="T12" fmla="*/ 293 w 624"/>
                    <a:gd name="T13" fmla="*/ 57 h 849"/>
                    <a:gd name="T14" fmla="*/ 334 w 624"/>
                    <a:gd name="T15" fmla="*/ 95 h 849"/>
                    <a:gd name="T16" fmla="*/ 372 w 624"/>
                    <a:gd name="T17" fmla="*/ 101 h 849"/>
                    <a:gd name="T18" fmla="*/ 414 w 624"/>
                    <a:gd name="T19" fmla="*/ 139 h 849"/>
                    <a:gd name="T20" fmla="*/ 404 w 624"/>
                    <a:gd name="T21" fmla="*/ 181 h 849"/>
                    <a:gd name="T22" fmla="*/ 435 w 624"/>
                    <a:gd name="T23" fmla="*/ 187 h 849"/>
                    <a:gd name="T24" fmla="*/ 480 w 624"/>
                    <a:gd name="T25" fmla="*/ 187 h 849"/>
                    <a:gd name="T26" fmla="*/ 533 w 624"/>
                    <a:gd name="T27" fmla="*/ 204 h 849"/>
                    <a:gd name="T28" fmla="*/ 598 w 624"/>
                    <a:gd name="T29" fmla="*/ 227 h 849"/>
                    <a:gd name="T30" fmla="*/ 622 w 624"/>
                    <a:gd name="T31" fmla="*/ 267 h 849"/>
                    <a:gd name="T32" fmla="*/ 585 w 624"/>
                    <a:gd name="T33" fmla="*/ 315 h 849"/>
                    <a:gd name="T34" fmla="*/ 573 w 624"/>
                    <a:gd name="T35" fmla="*/ 366 h 849"/>
                    <a:gd name="T36" fmla="*/ 561 w 624"/>
                    <a:gd name="T37" fmla="*/ 430 h 849"/>
                    <a:gd name="T38" fmla="*/ 524 w 624"/>
                    <a:gd name="T39" fmla="*/ 463 h 849"/>
                    <a:gd name="T40" fmla="*/ 459 w 624"/>
                    <a:gd name="T41" fmla="*/ 484 h 849"/>
                    <a:gd name="T42" fmla="*/ 453 w 624"/>
                    <a:gd name="T43" fmla="*/ 516 h 849"/>
                    <a:gd name="T44" fmla="*/ 405 w 624"/>
                    <a:gd name="T45" fmla="*/ 589 h 849"/>
                    <a:gd name="T46" fmla="*/ 335 w 624"/>
                    <a:gd name="T47" fmla="*/ 591 h 849"/>
                    <a:gd name="T48" fmla="*/ 343 w 624"/>
                    <a:gd name="T49" fmla="*/ 652 h 849"/>
                    <a:gd name="T50" fmla="*/ 276 w 624"/>
                    <a:gd name="T51" fmla="*/ 699 h 849"/>
                    <a:gd name="T52" fmla="*/ 260 w 624"/>
                    <a:gd name="T53" fmla="*/ 729 h 849"/>
                    <a:gd name="T54" fmla="*/ 244 w 624"/>
                    <a:gd name="T55" fmla="*/ 802 h 849"/>
                    <a:gd name="T56" fmla="*/ 220 w 624"/>
                    <a:gd name="T57" fmla="*/ 841 h 849"/>
                    <a:gd name="T58" fmla="*/ 165 w 624"/>
                    <a:gd name="T59" fmla="*/ 777 h 849"/>
                    <a:gd name="T60" fmla="*/ 144 w 624"/>
                    <a:gd name="T61" fmla="*/ 634 h 849"/>
                    <a:gd name="T62" fmla="*/ 148 w 624"/>
                    <a:gd name="T63" fmla="*/ 540 h 849"/>
                    <a:gd name="T64" fmla="*/ 143 w 624"/>
                    <a:gd name="T65" fmla="*/ 393 h 849"/>
                    <a:gd name="T66" fmla="*/ 111 w 624"/>
                    <a:gd name="T67" fmla="*/ 356 h 849"/>
                    <a:gd name="T68" fmla="*/ 81 w 624"/>
                    <a:gd name="T69" fmla="*/ 354 h 849"/>
                    <a:gd name="T70" fmla="*/ 66 w 624"/>
                    <a:gd name="T71" fmla="*/ 321 h 849"/>
                    <a:gd name="T72" fmla="*/ 48 w 624"/>
                    <a:gd name="T73" fmla="*/ 284 h 849"/>
                    <a:gd name="T74" fmla="*/ 33 w 624"/>
                    <a:gd name="T75" fmla="*/ 252 h 849"/>
                    <a:gd name="T76" fmla="*/ 16 w 624"/>
                    <a:gd name="T77" fmla="*/ 218 h 849"/>
                    <a:gd name="T78" fmla="*/ 16 w 624"/>
                    <a:gd name="T79" fmla="*/ 181 h 849"/>
                    <a:gd name="T80" fmla="*/ 11 w 624"/>
                    <a:gd name="T81" fmla="*/ 150 h 849"/>
                    <a:gd name="T82" fmla="*/ 46 w 624"/>
                    <a:gd name="T83" fmla="*/ 117 h 849"/>
                    <a:gd name="T84" fmla="*/ 64 w 624"/>
                    <a:gd name="T85" fmla="*/ 72 h 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24" h="849">
                      <a:moveTo>
                        <a:pt x="74" y="24"/>
                      </a:moveTo>
                      <a:lnTo>
                        <a:pt x="110" y="0"/>
                      </a:lnTo>
                      <a:lnTo>
                        <a:pt x="141" y="0"/>
                      </a:lnTo>
                      <a:lnTo>
                        <a:pt x="150" y="2"/>
                      </a:lnTo>
                      <a:lnTo>
                        <a:pt x="150" y="9"/>
                      </a:lnTo>
                      <a:lnTo>
                        <a:pt x="150" y="20"/>
                      </a:lnTo>
                      <a:lnTo>
                        <a:pt x="158" y="24"/>
                      </a:lnTo>
                      <a:lnTo>
                        <a:pt x="163" y="13"/>
                      </a:lnTo>
                      <a:lnTo>
                        <a:pt x="166" y="2"/>
                      </a:lnTo>
                      <a:lnTo>
                        <a:pt x="174" y="2"/>
                      </a:lnTo>
                      <a:lnTo>
                        <a:pt x="178" y="9"/>
                      </a:lnTo>
                      <a:lnTo>
                        <a:pt x="188" y="17"/>
                      </a:lnTo>
                      <a:lnTo>
                        <a:pt x="199" y="24"/>
                      </a:lnTo>
                      <a:lnTo>
                        <a:pt x="227" y="24"/>
                      </a:lnTo>
                      <a:lnTo>
                        <a:pt x="242" y="27"/>
                      </a:lnTo>
                      <a:lnTo>
                        <a:pt x="250" y="28"/>
                      </a:lnTo>
                      <a:lnTo>
                        <a:pt x="257" y="28"/>
                      </a:lnTo>
                      <a:lnTo>
                        <a:pt x="269" y="35"/>
                      </a:lnTo>
                      <a:lnTo>
                        <a:pt x="273" y="43"/>
                      </a:lnTo>
                      <a:lnTo>
                        <a:pt x="273" y="50"/>
                      </a:lnTo>
                      <a:lnTo>
                        <a:pt x="293" y="57"/>
                      </a:lnTo>
                      <a:lnTo>
                        <a:pt x="306" y="73"/>
                      </a:lnTo>
                      <a:lnTo>
                        <a:pt x="323" y="87"/>
                      </a:lnTo>
                      <a:lnTo>
                        <a:pt x="334" y="95"/>
                      </a:lnTo>
                      <a:lnTo>
                        <a:pt x="342" y="95"/>
                      </a:lnTo>
                      <a:lnTo>
                        <a:pt x="360" y="95"/>
                      </a:lnTo>
                      <a:lnTo>
                        <a:pt x="372" y="101"/>
                      </a:lnTo>
                      <a:lnTo>
                        <a:pt x="385" y="116"/>
                      </a:lnTo>
                      <a:lnTo>
                        <a:pt x="404" y="126"/>
                      </a:lnTo>
                      <a:lnTo>
                        <a:pt x="414" y="139"/>
                      </a:lnTo>
                      <a:lnTo>
                        <a:pt x="420" y="157"/>
                      </a:lnTo>
                      <a:lnTo>
                        <a:pt x="412" y="165"/>
                      </a:lnTo>
                      <a:lnTo>
                        <a:pt x="404" y="181"/>
                      </a:lnTo>
                      <a:lnTo>
                        <a:pt x="414" y="193"/>
                      </a:lnTo>
                      <a:lnTo>
                        <a:pt x="422" y="196"/>
                      </a:lnTo>
                      <a:lnTo>
                        <a:pt x="435" y="187"/>
                      </a:lnTo>
                      <a:lnTo>
                        <a:pt x="453" y="181"/>
                      </a:lnTo>
                      <a:lnTo>
                        <a:pt x="467" y="187"/>
                      </a:lnTo>
                      <a:lnTo>
                        <a:pt x="480" y="187"/>
                      </a:lnTo>
                      <a:lnTo>
                        <a:pt x="497" y="194"/>
                      </a:lnTo>
                      <a:lnTo>
                        <a:pt x="515" y="204"/>
                      </a:lnTo>
                      <a:lnTo>
                        <a:pt x="533" y="204"/>
                      </a:lnTo>
                      <a:lnTo>
                        <a:pt x="555" y="205"/>
                      </a:lnTo>
                      <a:lnTo>
                        <a:pt x="576" y="222"/>
                      </a:lnTo>
                      <a:lnTo>
                        <a:pt x="598" y="227"/>
                      </a:lnTo>
                      <a:lnTo>
                        <a:pt x="614" y="233"/>
                      </a:lnTo>
                      <a:lnTo>
                        <a:pt x="624" y="248"/>
                      </a:lnTo>
                      <a:lnTo>
                        <a:pt x="622" y="267"/>
                      </a:lnTo>
                      <a:lnTo>
                        <a:pt x="610" y="284"/>
                      </a:lnTo>
                      <a:lnTo>
                        <a:pt x="598" y="299"/>
                      </a:lnTo>
                      <a:lnTo>
                        <a:pt x="585" y="315"/>
                      </a:lnTo>
                      <a:lnTo>
                        <a:pt x="579" y="334"/>
                      </a:lnTo>
                      <a:lnTo>
                        <a:pt x="562" y="346"/>
                      </a:lnTo>
                      <a:lnTo>
                        <a:pt x="573" y="366"/>
                      </a:lnTo>
                      <a:lnTo>
                        <a:pt x="572" y="392"/>
                      </a:lnTo>
                      <a:lnTo>
                        <a:pt x="561" y="411"/>
                      </a:lnTo>
                      <a:lnTo>
                        <a:pt x="561" y="430"/>
                      </a:lnTo>
                      <a:lnTo>
                        <a:pt x="552" y="448"/>
                      </a:lnTo>
                      <a:lnTo>
                        <a:pt x="539" y="455"/>
                      </a:lnTo>
                      <a:lnTo>
                        <a:pt x="524" y="463"/>
                      </a:lnTo>
                      <a:lnTo>
                        <a:pt x="506" y="461"/>
                      </a:lnTo>
                      <a:lnTo>
                        <a:pt x="480" y="467"/>
                      </a:lnTo>
                      <a:lnTo>
                        <a:pt x="459" y="484"/>
                      </a:lnTo>
                      <a:lnTo>
                        <a:pt x="447" y="498"/>
                      </a:lnTo>
                      <a:lnTo>
                        <a:pt x="441" y="507"/>
                      </a:lnTo>
                      <a:lnTo>
                        <a:pt x="453" y="516"/>
                      </a:lnTo>
                      <a:lnTo>
                        <a:pt x="453" y="531"/>
                      </a:lnTo>
                      <a:lnTo>
                        <a:pt x="423" y="554"/>
                      </a:lnTo>
                      <a:lnTo>
                        <a:pt x="405" y="589"/>
                      </a:lnTo>
                      <a:lnTo>
                        <a:pt x="381" y="608"/>
                      </a:lnTo>
                      <a:lnTo>
                        <a:pt x="361" y="609"/>
                      </a:lnTo>
                      <a:lnTo>
                        <a:pt x="335" y="591"/>
                      </a:lnTo>
                      <a:lnTo>
                        <a:pt x="334" y="617"/>
                      </a:lnTo>
                      <a:lnTo>
                        <a:pt x="346" y="630"/>
                      </a:lnTo>
                      <a:lnTo>
                        <a:pt x="343" y="652"/>
                      </a:lnTo>
                      <a:lnTo>
                        <a:pt x="308" y="672"/>
                      </a:lnTo>
                      <a:lnTo>
                        <a:pt x="293" y="669"/>
                      </a:lnTo>
                      <a:lnTo>
                        <a:pt x="276" y="699"/>
                      </a:lnTo>
                      <a:lnTo>
                        <a:pt x="260" y="702"/>
                      </a:lnTo>
                      <a:lnTo>
                        <a:pt x="254" y="715"/>
                      </a:lnTo>
                      <a:lnTo>
                        <a:pt x="260" y="729"/>
                      </a:lnTo>
                      <a:lnTo>
                        <a:pt x="245" y="749"/>
                      </a:lnTo>
                      <a:lnTo>
                        <a:pt x="258" y="780"/>
                      </a:lnTo>
                      <a:lnTo>
                        <a:pt x="244" y="802"/>
                      </a:lnTo>
                      <a:lnTo>
                        <a:pt x="234" y="824"/>
                      </a:lnTo>
                      <a:lnTo>
                        <a:pt x="245" y="841"/>
                      </a:lnTo>
                      <a:lnTo>
                        <a:pt x="220" y="841"/>
                      </a:lnTo>
                      <a:lnTo>
                        <a:pt x="198" y="849"/>
                      </a:lnTo>
                      <a:lnTo>
                        <a:pt x="173" y="809"/>
                      </a:lnTo>
                      <a:lnTo>
                        <a:pt x="165" y="777"/>
                      </a:lnTo>
                      <a:lnTo>
                        <a:pt x="165" y="707"/>
                      </a:lnTo>
                      <a:lnTo>
                        <a:pt x="142" y="678"/>
                      </a:lnTo>
                      <a:lnTo>
                        <a:pt x="144" y="634"/>
                      </a:lnTo>
                      <a:lnTo>
                        <a:pt x="156" y="604"/>
                      </a:lnTo>
                      <a:lnTo>
                        <a:pt x="149" y="573"/>
                      </a:lnTo>
                      <a:lnTo>
                        <a:pt x="148" y="540"/>
                      </a:lnTo>
                      <a:lnTo>
                        <a:pt x="150" y="455"/>
                      </a:lnTo>
                      <a:lnTo>
                        <a:pt x="159" y="417"/>
                      </a:lnTo>
                      <a:lnTo>
                        <a:pt x="143" y="393"/>
                      </a:lnTo>
                      <a:lnTo>
                        <a:pt x="126" y="378"/>
                      </a:lnTo>
                      <a:lnTo>
                        <a:pt x="113" y="368"/>
                      </a:lnTo>
                      <a:lnTo>
                        <a:pt x="111" y="356"/>
                      </a:lnTo>
                      <a:lnTo>
                        <a:pt x="101" y="358"/>
                      </a:lnTo>
                      <a:lnTo>
                        <a:pt x="86" y="361"/>
                      </a:lnTo>
                      <a:lnTo>
                        <a:pt x="81" y="354"/>
                      </a:lnTo>
                      <a:lnTo>
                        <a:pt x="70" y="344"/>
                      </a:lnTo>
                      <a:lnTo>
                        <a:pt x="64" y="328"/>
                      </a:lnTo>
                      <a:lnTo>
                        <a:pt x="66" y="321"/>
                      </a:lnTo>
                      <a:lnTo>
                        <a:pt x="59" y="303"/>
                      </a:lnTo>
                      <a:lnTo>
                        <a:pt x="51" y="286"/>
                      </a:lnTo>
                      <a:lnTo>
                        <a:pt x="48" y="284"/>
                      </a:lnTo>
                      <a:lnTo>
                        <a:pt x="48" y="277"/>
                      </a:lnTo>
                      <a:lnTo>
                        <a:pt x="44" y="270"/>
                      </a:lnTo>
                      <a:lnTo>
                        <a:pt x="33" y="252"/>
                      </a:lnTo>
                      <a:lnTo>
                        <a:pt x="31" y="245"/>
                      </a:lnTo>
                      <a:lnTo>
                        <a:pt x="18" y="236"/>
                      </a:lnTo>
                      <a:lnTo>
                        <a:pt x="16" y="218"/>
                      </a:lnTo>
                      <a:lnTo>
                        <a:pt x="9" y="207"/>
                      </a:lnTo>
                      <a:lnTo>
                        <a:pt x="0" y="194"/>
                      </a:lnTo>
                      <a:lnTo>
                        <a:pt x="16" y="181"/>
                      </a:lnTo>
                      <a:lnTo>
                        <a:pt x="30" y="174"/>
                      </a:lnTo>
                      <a:lnTo>
                        <a:pt x="16" y="167"/>
                      </a:lnTo>
                      <a:lnTo>
                        <a:pt x="11" y="150"/>
                      </a:lnTo>
                      <a:lnTo>
                        <a:pt x="15" y="137"/>
                      </a:lnTo>
                      <a:lnTo>
                        <a:pt x="30" y="124"/>
                      </a:lnTo>
                      <a:lnTo>
                        <a:pt x="46" y="117"/>
                      </a:lnTo>
                      <a:lnTo>
                        <a:pt x="58" y="97"/>
                      </a:lnTo>
                      <a:lnTo>
                        <a:pt x="66" y="86"/>
                      </a:lnTo>
                      <a:lnTo>
                        <a:pt x="64" y="72"/>
                      </a:lnTo>
                      <a:lnTo>
                        <a:pt x="64" y="58"/>
                      </a:lnTo>
                      <a:lnTo>
                        <a:pt x="74" y="24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3175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0962" name="Freeform 18"/>
                <p:cNvSpPr>
                  <a:spLocks noChangeAspect="1"/>
                </p:cNvSpPr>
                <p:nvPr/>
              </p:nvSpPr>
              <p:spPr bwMode="auto">
                <a:xfrm>
                  <a:off x="1264" y="2458"/>
                  <a:ext cx="35" cy="13"/>
                </a:xfrm>
                <a:custGeom>
                  <a:avLst/>
                  <a:gdLst>
                    <a:gd name="T0" fmla="*/ 23 w 70"/>
                    <a:gd name="T1" fmla="*/ 0 h 25"/>
                    <a:gd name="T2" fmla="*/ 0 w 70"/>
                    <a:gd name="T3" fmla="*/ 14 h 25"/>
                    <a:gd name="T4" fmla="*/ 15 w 70"/>
                    <a:gd name="T5" fmla="*/ 25 h 25"/>
                    <a:gd name="T6" fmla="*/ 44 w 70"/>
                    <a:gd name="T7" fmla="*/ 24 h 25"/>
                    <a:gd name="T8" fmla="*/ 70 w 70"/>
                    <a:gd name="T9" fmla="*/ 25 h 25"/>
                    <a:gd name="T10" fmla="*/ 45 w 70"/>
                    <a:gd name="T11" fmla="*/ 10 h 25"/>
                    <a:gd name="T12" fmla="*/ 23 w 70"/>
                    <a:gd name="T1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25">
                      <a:moveTo>
                        <a:pt x="23" y="0"/>
                      </a:moveTo>
                      <a:lnTo>
                        <a:pt x="0" y="14"/>
                      </a:lnTo>
                      <a:lnTo>
                        <a:pt x="15" y="25"/>
                      </a:lnTo>
                      <a:lnTo>
                        <a:pt x="44" y="24"/>
                      </a:lnTo>
                      <a:lnTo>
                        <a:pt x="70" y="25"/>
                      </a:lnTo>
                      <a:lnTo>
                        <a:pt x="45" y="1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10963" name="Group 19"/>
              <p:cNvGrpSpPr>
                <a:grpSpLocks noChangeAspect="1"/>
              </p:cNvGrpSpPr>
              <p:nvPr/>
            </p:nvGrpSpPr>
            <p:grpSpPr bwMode="auto">
              <a:xfrm>
                <a:off x="1027" y="1483"/>
                <a:ext cx="440" cy="576"/>
                <a:chOff x="1027" y="1483"/>
                <a:chExt cx="440" cy="576"/>
              </a:xfrm>
            </p:grpSpPr>
            <p:sp>
              <p:nvSpPr>
                <p:cNvPr id="210964" name="Freeform 20"/>
                <p:cNvSpPr>
                  <a:spLocks noChangeAspect="1"/>
                </p:cNvSpPr>
                <p:nvPr/>
              </p:nvSpPr>
              <p:spPr bwMode="auto">
                <a:xfrm>
                  <a:off x="1268" y="1677"/>
                  <a:ext cx="12" cy="16"/>
                </a:xfrm>
                <a:custGeom>
                  <a:avLst/>
                  <a:gdLst>
                    <a:gd name="T0" fmla="*/ 0 w 23"/>
                    <a:gd name="T1" fmla="*/ 22 h 30"/>
                    <a:gd name="T2" fmla="*/ 23 w 23"/>
                    <a:gd name="T3" fmla="*/ 30 h 30"/>
                    <a:gd name="T4" fmla="*/ 22 w 23"/>
                    <a:gd name="T5" fmla="*/ 20 h 30"/>
                    <a:gd name="T6" fmla="*/ 23 w 23"/>
                    <a:gd name="T7" fmla="*/ 5 h 30"/>
                    <a:gd name="T8" fmla="*/ 11 w 23"/>
                    <a:gd name="T9" fmla="*/ 0 h 30"/>
                    <a:gd name="T10" fmla="*/ 7 w 23"/>
                    <a:gd name="T11" fmla="*/ 11 h 30"/>
                    <a:gd name="T12" fmla="*/ 0 w 23"/>
                    <a:gd name="T13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30">
                      <a:moveTo>
                        <a:pt x="0" y="22"/>
                      </a:moveTo>
                      <a:lnTo>
                        <a:pt x="23" y="30"/>
                      </a:lnTo>
                      <a:lnTo>
                        <a:pt x="22" y="20"/>
                      </a:lnTo>
                      <a:lnTo>
                        <a:pt x="23" y="5"/>
                      </a:lnTo>
                      <a:lnTo>
                        <a:pt x="11" y="0"/>
                      </a:lnTo>
                      <a:lnTo>
                        <a:pt x="7" y="11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10965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1027" y="1483"/>
                  <a:ext cx="440" cy="576"/>
                  <a:chOff x="1027" y="1483"/>
                  <a:chExt cx="440" cy="576"/>
                </a:xfrm>
              </p:grpSpPr>
              <p:sp>
                <p:nvSpPr>
                  <p:cNvPr id="210966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1027" y="1483"/>
                    <a:ext cx="316" cy="576"/>
                  </a:xfrm>
                  <a:custGeom>
                    <a:avLst/>
                    <a:gdLst>
                      <a:gd name="T0" fmla="*/ 276 w 632"/>
                      <a:gd name="T1" fmla="*/ 1104 h 1152"/>
                      <a:gd name="T2" fmla="*/ 262 w 632"/>
                      <a:gd name="T3" fmla="*/ 1048 h 1152"/>
                      <a:gd name="T4" fmla="*/ 258 w 632"/>
                      <a:gd name="T5" fmla="*/ 998 h 1152"/>
                      <a:gd name="T6" fmla="*/ 218 w 632"/>
                      <a:gd name="T7" fmla="*/ 966 h 1152"/>
                      <a:gd name="T8" fmla="*/ 207 w 632"/>
                      <a:gd name="T9" fmla="*/ 913 h 1152"/>
                      <a:gd name="T10" fmla="*/ 162 w 632"/>
                      <a:gd name="T11" fmla="*/ 932 h 1152"/>
                      <a:gd name="T12" fmla="*/ 136 w 632"/>
                      <a:gd name="T13" fmla="*/ 862 h 1152"/>
                      <a:gd name="T14" fmla="*/ 159 w 632"/>
                      <a:gd name="T15" fmla="*/ 818 h 1152"/>
                      <a:gd name="T16" fmla="*/ 204 w 632"/>
                      <a:gd name="T17" fmla="*/ 785 h 1152"/>
                      <a:gd name="T18" fmla="*/ 243 w 632"/>
                      <a:gd name="T19" fmla="*/ 813 h 1152"/>
                      <a:gd name="T20" fmla="*/ 287 w 632"/>
                      <a:gd name="T21" fmla="*/ 813 h 1152"/>
                      <a:gd name="T22" fmla="*/ 313 w 632"/>
                      <a:gd name="T23" fmla="*/ 873 h 1152"/>
                      <a:gd name="T24" fmla="*/ 336 w 632"/>
                      <a:gd name="T25" fmla="*/ 901 h 1152"/>
                      <a:gd name="T26" fmla="*/ 339 w 632"/>
                      <a:gd name="T27" fmla="*/ 850 h 1152"/>
                      <a:gd name="T28" fmla="*/ 346 w 632"/>
                      <a:gd name="T29" fmla="*/ 804 h 1152"/>
                      <a:gd name="T30" fmla="*/ 386 w 632"/>
                      <a:gd name="T31" fmla="*/ 795 h 1152"/>
                      <a:gd name="T32" fmla="*/ 428 w 632"/>
                      <a:gd name="T33" fmla="*/ 764 h 1152"/>
                      <a:gd name="T34" fmla="*/ 450 w 632"/>
                      <a:gd name="T35" fmla="*/ 719 h 1152"/>
                      <a:gd name="T36" fmla="*/ 483 w 632"/>
                      <a:gd name="T37" fmla="*/ 696 h 1152"/>
                      <a:gd name="T38" fmla="*/ 549 w 632"/>
                      <a:gd name="T39" fmla="*/ 671 h 1152"/>
                      <a:gd name="T40" fmla="*/ 551 w 632"/>
                      <a:gd name="T41" fmla="*/ 656 h 1152"/>
                      <a:gd name="T42" fmla="*/ 534 w 632"/>
                      <a:gd name="T43" fmla="*/ 614 h 1152"/>
                      <a:gd name="T44" fmla="*/ 628 w 632"/>
                      <a:gd name="T45" fmla="*/ 579 h 1152"/>
                      <a:gd name="T46" fmla="*/ 601 w 632"/>
                      <a:gd name="T47" fmla="*/ 532 h 1152"/>
                      <a:gd name="T48" fmla="*/ 575 w 632"/>
                      <a:gd name="T49" fmla="*/ 508 h 1152"/>
                      <a:gd name="T50" fmla="*/ 522 w 632"/>
                      <a:gd name="T51" fmla="*/ 440 h 1152"/>
                      <a:gd name="T52" fmla="*/ 481 w 632"/>
                      <a:gd name="T53" fmla="*/ 524 h 1152"/>
                      <a:gd name="T54" fmla="*/ 456 w 632"/>
                      <a:gd name="T55" fmla="*/ 552 h 1152"/>
                      <a:gd name="T56" fmla="*/ 442 w 632"/>
                      <a:gd name="T57" fmla="*/ 525 h 1152"/>
                      <a:gd name="T58" fmla="*/ 397 w 632"/>
                      <a:gd name="T59" fmla="*/ 454 h 1152"/>
                      <a:gd name="T60" fmla="*/ 455 w 632"/>
                      <a:gd name="T61" fmla="*/ 397 h 1152"/>
                      <a:gd name="T62" fmla="*/ 510 w 632"/>
                      <a:gd name="T63" fmla="*/ 381 h 1152"/>
                      <a:gd name="T64" fmla="*/ 529 w 632"/>
                      <a:gd name="T65" fmla="*/ 355 h 1152"/>
                      <a:gd name="T66" fmla="*/ 492 w 632"/>
                      <a:gd name="T67" fmla="*/ 348 h 1152"/>
                      <a:gd name="T68" fmla="*/ 491 w 632"/>
                      <a:gd name="T69" fmla="*/ 312 h 1152"/>
                      <a:gd name="T70" fmla="*/ 419 w 632"/>
                      <a:gd name="T71" fmla="*/ 199 h 1152"/>
                      <a:gd name="T72" fmla="*/ 406 w 632"/>
                      <a:gd name="T73" fmla="*/ 100 h 1152"/>
                      <a:gd name="T74" fmla="*/ 366 w 632"/>
                      <a:gd name="T75" fmla="*/ 28 h 1152"/>
                      <a:gd name="T76" fmla="*/ 328 w 632"/>
                      <a:gd name="T77" fmla="*/ 31 h 1152"/>
                      <a:gd name="T78" fmla="*/ 284 w 632"/>
                      <a:gd name="T79" fmla="*/ 16 h 1152"/>
                      <a:gd name="T80" fmla="*/ 204 w 632"/>
                      <a:gd name="T81" fmla="*/ 60 h 1152"/>
                      <a:gd name="T82" fmla="*/ 199 w 632"/>
                      <a:gd name="T83" fmla="*/ 79 h 1152"/>
                      <a:gd name="T84" fmla="*/ 243 w 632"/>
                      <a:gd name="T85" fmla="*/ 121 h 1152"/>
                      <a:gd name="T86" fmla="*/ 247 w 632"/>
                      <a:gd name="T87" fmla="*/ 183 h 1152"/>
                      <a:gd name="T88" fmla="*/ 183 w 632"/>
                      <a:gd name="T89" fmla="*/ 291 h 1152"/>
                      <a:gd name="T90" fmla="*/ 131 w 632"/>
                      <a:gd name="T91" fmla="*/ 379 h 1152"/>
                      <a:gd name="T92" fmla="*/ 86 w 632"/>
                      <a:gd name="T93" fmla="*/ 426 h 1152"/>
                      <a:gd name="T94" fmla="*/ 34 w 632"/>
                      <a:gd name="T95" fmla="*/ 506 h 1152"/>
                      <a:gd name="T96" fmla="*/ 11 w 632"/>
                      <a:gd name="T97" fmla="*/ 550 h 1152"/>
                      <a:gd name="T98" fmla="*/ 12 w 632"/>
                      <a:gd name="T99" fmla="*/ 619 h 1152"/>
                      <a:gd name="T100" fmla="*/ 5 w 632"/>
                      <a:gd name="T101" fmla="*/ 719 h 1152"/>
                      <a:gd name="T102" fmla="*/ 19 w 632"/>
                      <a:gd name="T103" fmla="*/ 708 h 1152"/>
                      <a:gd name="T104" fmla="*/ 34 w 632"/>
                      <a:gd name="T105" fmla="*/ 665 h 1152"/>
                      <a:gd name="T106" fmla="*/ 29 w 632"/>
                      <a:gd name="T107" fmla="*/ 730 h 1152"/>
                      <a:gd name="T108" fmla="*/ 44 w 632"/>
                      <a:gd name="T109" fmla="*/ 804 h 1152"/>
                      <a:gd name="T110" fmla="*/ 44 w 632"/>
                      <a:gd name="T111" fmla="*/ 866 h 1152"/>
                      <a:gd name="T112" fmla="*/ 97 w 632"/>
                      <a:gd name="T113" fmla="*/ 942 h 1152"/>
                      <a:gd name="T114" fmla="*/ 140 w 632"/>
                      <a:gd name="T115" fmla="*/ 971 h 1152"/>
                      <a:gd name="T116" fmla="*/ 193 w 632"/>
                      <a:gd name="T117" fmla="*/ 1024 h 1152"/>
                      <a:gd name="T118" fmla="*/ 226 w 632"/>
                      <a:gd name="T119" fmla="*/ 1076 h 1152"/>
                      <a:gd name="T120" fmla="*/ 285 w 632"/>
                      <a:gd name="T121" fmla="*/ 1134 h 1152"/>
                      <a:gd name="T122" fmla="*/ 320 w 632"/>
                      <a:gd name="T123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32" h="1152">
                        <a:moveTo>
                          <a:pt x="326" y="1125"/>
                        </a:moveTo>
                        <a:lnTo>
                          <a:pt x="300" y="1101"/>
                        </a:lnTo>
                        <a:lnTo>
                          <a:pt x="276" y="1104"/>
                        </a:lnTo>
                        <a:lnTo>
                          <a:pt x="254" y="1083"/>
                        </a:lnTo>
                        <a:lnTo>
                          <a:pt x="250" y="1058"/>
                        </a:lnTo>
                        <a:lnTo>
                          <a:pt x="262" y="1048"/>
                        </a:lnTo>
                        <a:lnTo>
                          <a:pt x="262" y="1041"/>
                        </a:lnTo>
                        <a:lnTo>
                          <a:pt x="270" y="1027"/>
                        </a:lnTo>
                        <a:lnTo>
                          <a:pt x="258" y="998"/>
                        </a:lnTo>
                        <a:lnTo>
                          <a:pt x="241" y="997"/>
                        </a:lnTo>
                        <a:lnTo>
                          <a:pt x="217" y="978"/>
                        </a:lnTo>
                        <a:lnTo>
                          <a:pt x="218" y="966"/>
                        </a:lnTo>
                        <a:lnTo>
                          <a:pt x="239" y="932"/>
                        </a:lnTo>
                        <a:lnTo>
                          <a:pt x="233" y="924"/>
                        </a:lnTo>
                        <a:lnTo>
                          <a:pt x="207" y="913"/>
                        </a:lnTo>
                        <a:lnTo>
                          <a:pt x="193" y="924"/>
                        </a:lnTo>
                        <a:lnTo>
                          <a:pt x="186" y="935"/>
                        </a:lnTo>
                        <a:lnTo>
                          <a:pt x="162" y="932"/>
                        </a:lnTo>
                        <a:lnTo>
                          <a:pt x="143" y="923"/>
                        </a:lnTo>
                        <a:lnTo>
                          <a:pt x="125" y="888"/>
                        </a:lnTo>
                        <a:lnTo>
                          <a:pt x="136" y="862"/>
                        </a:lnTo>
                        <a:lnTo>
                          <a:pt x="140" y="841"/>
                        </a:lnTo>
                        <a:lnTo>
                          <a:pt x="146" y="829"/>
                        </a:lnTo>
                        <a:lnTo>
                          <a:pt x="159" y="818"/>
                        </a:lnTo>
                        <a:lnTo>
                          <a:pt x="168" y="806"/>
                        </a:lnTo>
                        <a:lnTo>
                          <a:pt x="186" y="792"/>
                        </a:lnTo>
                        <a:lnTo>
                          <a:pt x="204" y="785"/>
                        </a:lnTo>
                        <a:lnTo>
                          <a:pt x="218" y="797"/>
                        </a:lnTo>
                        <a:lnTo>
                          <a:pt x="233" y="800"/>
                        </a:lnTo>
                        <a:lnTo>
                          <a:pt x="243" y="813"/>
                        </a:lnTo>
                        <a:lnTo>
                          <a:pt x="255" y="811"/>
                        </a:lnTo>
                        <a:lnTo>
                          <a:pt x="273" y="806"/>
                        </a:lnTo>
                        <a:lnTo>
                          <a:pt x="287" y="813"/>
                        </a:lnTo>
                        <a:lnTo>
                          <a:pt x="313" y="841"/>
                        </a:lnTo>
                        <a:lnTo>
                          <a:pt x="305" y="861"/>
                        </a:lnTo>
                        <a:lnTo>
                          <a:pt x="313" y="873"/>
                        </a:lnTo>
                        <a:lnTo>
                          <a:pt x="313" y="880"/>
                        </a:lnTo>
                        <a:lnTo>
                          <a:pt x="324" y="891"/>
                        </a:lnTo>
                        <a:lnTo>
                          <a:pt x="336" y="901"/>
                        </a:lnTo>
                        <a:lnTo>
                          <a:pt x="340" y="896"/>
                        </a:lnTo>
                        <a:lnTo>
                          <a:pt x="340" y="877"/>
                        </a:lnTo>
                        <a:lnTo>
                          <a:pt x="339" y="850"/>
                        </a:lnTo>
                        <a:lnTo>
                          <a:pt x="339" y="826"/>
                        </a:lnTo>
                        <a:lnTo>
                          <a:pt x="336" y="818"/>
                        </a:lnTo>
                        <a:lnTo>
                          <a:pt x="346" y="804"/>
                        </a:lnTo>
                        <a:lnTo>
                          <a:pt x="365" y="800"/>
                        </a:lnTo>
                        <a:lnTo>
                          <a:pt x="373" y="791"/>
                        </a:lnTo>
                        <a:lnTo>
                          <a:pt x="386" y="795"/>
                        </a:lnTo>
                        <a:lnTo>
                          <a:pt x="398" y="784"/>
                        </a:lnTo>
                        <a:lnTo>
                          <a:pt x="416" y="769"/>
                        </a:lnTo>
                        <a:lnTo>
                          <a:pt x="428" y="764"/>
                        </a:lnTo>
                        <a:lnTo>
                          <a:pt x="422" y="751"/>
                        </a:lnTo>
                        <a:lnTo>
                          <a:pt x="437" y="733"/>
                        </a:lnTo>
                        <a:lnTo>
                          <a:pt x="450" y="719"/>
                        </a:lnTo>
                        <a:lnTo>
                          <a:pt x="460" y="712"/>
                        </a:lnTo>
                        <a:lnTo>
                          <a:pt x="487" y="715"/>
                        </a:lnTo>
                        <a:lnTo>
                          <a:pt x="483" y="696"/>
                        </a:lnTo>
                        <a:lnTo>
                          <a:pt x="507" y="682"/>
                        </a:lnTo>
                        <a:lnTo>
                          <a:pt x="529" y="674"/>
                        </a:lnTo>
                        <a:lnTo>
                          <a:pt x="549" y="671"/>
                        </a:lnTo>
                        <a:lnTo>
                          <a:pt x="542" y="690"/>
                        </a:lnTo>
                        <a:lnTo>
                          <a:pt x="562" y="669"/>
                        </a:lnTo>
                        <a:lnTo>
                          <a:pt x="551" y="656"/>
                        </a:lnTo>
                        <a:lnTo>
                          <a:pt x="550" y="628"/>
                        </a:lnTo>
                        <a:lnTo>
                          <a:pt x="529" y="628"/>
                        </a:lnTo>
                        <a:lnTo>
                          <a:pt x="534" y="614"/>
                        </a:lnTo>
                        <a:lnTo>
                          <a:pt x="597" y="615"/>
                        </a:lnTo>
                        <a:lnTo>
                          <a:pt x="632" y="594"/>
                        </a:lnTo>
                        <a:lnTo>
                          <a:pt x="628" y="579"/>
                        </a:lnTo>
                        <a:lnTo>
                          <a:pt x="611" y="563"/>
                        </a:lnTo>
                        <a:lnTo>
                          <a:pt x="612" y="538"/>
                        </a:lnTo>
                        <a:lnTo>
                          <a:pt x="601" y="532"/>
                        </a:lnTo>
                        <a:lnTo>
                          <a:pt x="596" y="514"/>
                        </a:lnTo>
                        <a:lnTo>
                          <a:pt x="588" y="505"/>
                        </a:lnTo>
                        <a:lnTo>
                          <a:pt x="575" y="508"/>
                        </a:lnTo>
                        <a:lnTo>
                          <a:pt x="551" y="489"/>
                        </a:lnTo>
                        <a:lnTo>
                          <a:pt x="545" y="467"/>
                        </a:lnTo>
                        <a:lnTo>
                          <a:pt x="522" y="440"/>
                        </a:lnTo>
                        <a:lnTo>
                          <a:pt x="489" y="473"/>
                        </a:lnTo>
                        <a:lnTo>
                          <a:pt x="489" y="512"/>
                        </a:lnTo>
                        <a:lnTo>
                          <a:pt x="481" y="524"/>
                        </a:lnTo>
                        <a:lnTo>
                          <a:pt x="468" y="525"/>
                        </a:lnTo>
                        <a:lnTo>
                          <a:pt x="459" y="532"/>
                        </a:lnTo>
                        <a:lnTo>
                          <a:pt x="456" y="552"/>
                        </a:lnTo>
                        <a:lnTo>
                          <a:pt x="444" y="575"/>
                        </a:lnTo>
                        <a:lnTo>
                          <a:pt x="432" y="552"/>
                        </a:lnTo>
                        <a:lnTo>
                          <a:pt x="442" y="525"/>
                        </a:lnTo>
                        <a:lnTo>
                          <a:pt x="438" y="505"/>
                        </a:lnTo>
                        <a:lnTo>
                          <a:pt x="424" y="497"/>
                        </a:lnTo>
                        <a:lnTo>
                          <a:pt x="397" y="454"/>
                        </a:lnTo>
                        <a:lnTo>
                          <a:pt x="399" y="439"/>
                        </a:lnTo>
                        <a:lnTo>
                          <a:pt x="432" y="397"/>
                        </a:lnTo>
                        <a:lnTo>
                          <a:pt x="455" y="397"/>
                        </a:lnTo>
                        <a:lnTo>
                          <a:pt x="475" y="395"/>
                        </a:lnTo>
                        <a:lnTo>
                          <a:pt x="485" y="377"/>
                        </a:lnTo>
                        <a:lnTo>
                          <a:pt x="510" y="381"/>
                        </a:lnTo>
                        <a:lnTo>
                          <a:pt x="518" y="370"/>
                        </a:lnTo>
                        <a:lnTo>
                          <a:pt x="542" y="372"/>
                        </a:lnTo>
                        <a:lnTo>
                          <a:pt x="529" y="355"/>
                        </a:lnTo>
                        <a:lnTo>
                          <a:pt x="526" y="330"/>
                        </a:lnTo>
                        <a:lnTo>
                          <a:pt x="507" y="356"/>
                        </a:lnTo>
                        <a:lnTo>
                          <a:pt x="492" y="348"/>
                        </a:lnTo>
                        <a:lnTo>
                          <a:pt x="511" y="321"/>
                        </a:lnTo>
                        <a:lnTo>
                          <a:pt x="510" y="292"/>
                        </a:lnTo>
                        <a:lnTo>
                          <a:pt x="491" y="312"/>
                        </a:lnTo>
                        <a:lnTo>
                          <a:pt x="474" y="330"/>
                        </a:lnTo>
                        <a:lnTo>
                          <a:pt x="416" y="284"/>
                        </a:lnTo>
                        <a:lnTo>
                          <a:pt x="419" y="199"/>
                        </a:lnTo>
                        <a:lnTo>
                          <a:pt x="393" y="173"/>
                        </a:lnTo>
                        <a:lnTo>
                          <a:pt x="390" y="140"/>
                        </a:lnTo>
                        <a:lnTo>
                          <a:pt x="406" y="100"/>
                        </a:lnTo>
                        <a:lnTo>
                          <a:pt x="413" y="55"/>
                        </a:lnTo>
                        <a:lnTo>
                          <a:pt x="391" y="30"/>
                        </a:lnTo>
                        <a:lnTo>
                          <a:pt x="366" y="28"/>
                        </a:lnTo>
                        <a:lnTo>
                          <a:pt x="353" y="20"/>
                        </a:lnTo>
                        <a:lnTo>
                          <a:pt x="350" y="0"/>
                        </a:lnTo>
                        <a:lnTo>
                          <a:pt x="328" y="31"/>
                        </a:lnTo>
                        <a:lnTo>
                          <a:pt x="307" y="33"/>
                        </a:lnTo>
                        <a:lnTo>
                          <a:pt x="300" y="8"/>
                        </a:lnTo>
                        <a:lnTo>
                          <a:pt x="284" y="16"/>
                        </a:lnTo>
                        <a:lnTo>
                          <a:pt x="266" y="18"/>
                        </a:lnTo>
                        <a:lnTo>
                          <a:pt x="219" y="66"/>
                        </a:lnTo>
                        <a:lnTo>
                          <a:pt x="204" y="60"/>
                        </a:lnTo>
                        <a:lnTo>
                          <a:pt x="182" y="24"/>
                        </a:lnTo>
                        <a:lnTo>
                          <a:pt x="185" y="55"/>
                        </a:lnTo>
                        <a:lnTo>
                          <a:pt x="199" y="79"/>
                        </a:lnTo>
                        <a:lnTo>
                          <a:pt x="225" y="98"/>
                        </a:lnTo>
                        <a:lnTo>
                          <a:pt x="241" y="100"/>
                        </a:lnTo>
                        <a:lnTo>
                          <a:pt x="243" y="121"/>
                        </a:lnTo>
                        <a:lnTo>
                          <a:pt x="253" y="137"/>
                        </a:lnTo>
                        <a:lnTo>
                          <a:pt x="246" y="153"/>
                        </a:lnTo>
                        <a:lnTo>
                          <a:pt x="247" y="183"/>
                        </a:lnTo>
                        <a:lnTo>
                          <a:pt x="233" y="227"/>
                        </a:lnTo>
                        <a:lnTo>
                          <a:pt x="198" y="288"/>
                        </a:lnTo>
                        <a:lnTo>
                          <a:pt x="183" y="291"/>
                        </a:lnTo>
                        <a:lnTo>
                          <a:pt x="156" y="351"/>
                        </a:lnTo>
                        <a:lnTo>
                          <a:pt x="148" y="384"/>
                        </a:lnTo>
                        <a:lnTo>
                          <a:pt x="131" y="379"/>
                        </a:lnTo>
                        <a:lnTo>
                          <a:pt x="130" y="391"/>
                        </a:lnTo>
                        <a:lnTo>
                          <a:pt x="108" y="412"/>
                        </a:lnTo>
                        <a:lnTo>
                          <a:pt x="86" y="426"/>
                        </a:lnTo>
                        <a:lnTo>
                          <a:pt x="56" y="455"/>
                        </a:lnTo>
                        <a:lnTo>
                          <a:pt x="33" y="484"/>
                        </a:lnTo>
                        <a:lnTo>
                          <a:pt x="34" y="506"/>
                        </a:lnTo>
                        <a:lnTo>
                          <a:pt x="26" y="518"/>
                        </a:lnTo>
                        <a:lnTo>
                          <a:pt x="17" y="531"/>
                        </a:lnTo>
                        <a:lnTo>
                          <a:pt x="11" y="550"/>
                        </a:lnTo>
                        <a:lnTo>
                          <a:pt x="17" y="570"/>
                        </a:lnTo>
                        <a:lnTo>
                          <a:pt x="22" y="603"/>
                        </a:lnTo>
                        <a:lnTo>
                          <a:pt x="12" y="619"/>
                        </a:lnTo>
                        <a:lnTo>
                          <a:pt x="4" y="654"/>
                        </a:lnTo>
                        <a:lnTo>
                          <a:pt x="0" y="698"/>
                        </a:lnTo>
                        <a:lnTo>
                          <a:pt x="5" y="719"/>
                        </a:lnTo>
                        <a:lnTo>
                          <a:pt x="1" y="758"/>
                        </a:lnTo>
                        <a:lnTo>
                          <a:pt x="12" y="773"/>
                        </a:lnTo>
                        <a:lnTo>
                          <a:pt x="19" y="708"/>
                        </a:lnTo>
                        <a:lnTo>
                          <a:pt x="19" y="659"/>
                        </a:lnTo>
                        <a:lnTo>
                          <a:pt x="31" y="642"/>
                        </a:lnTo>
                        <a:lnTo>
                          <a:pt x="34" y="665"/>
                        </a:lnTo>
                        <a:lnTo>
                          <a:pt x="30" y="681"/>
                        </a:lnTo>
                        <a:lnTo>
                          <a:pt x="30" y="699"/>
                        </a:lnTo>
                        <a:lnTo>
                          <a:pt x="29" y="730"/>
                        </a:lnTo>
                        <a:lnTo>
                          <a:pt x="38" y="760"/>
                        </a:lnTo>
                        <a:lnTo>
                          <a:pt x="40" y="789"/>
                        </a:lnTo>
                        <a:lnTo>
                          <a:pt x="44" y="804"/>
                        </a:lnTo>
                        <a:lnTo>
                          <a:pt x="49" y="821"/>
                        </a:lnTo>
                        <a:lnTo>
                          <a:pt x="40" y="841"/>
                        </a:lnTo>
                        <a:lnTo>
                          <a:pt x="44" y="866"/>
                        </a:lnTo>
                        <a:lnTo>
                          <a:pt x="55" y="899"/>
                        </a:lnTo>
                        <a:lnTo>
                          <a:pt x="75" y="916"/>
                        </a:lnTo>
                        <a:lnTo>
                          <a:pt x="97" y="942"/>
                        </a:lnTo>
                        <a:lnTo>
                          <a:pt x="114" y="961"/>
                        </a:lnTo>
                        <a:lnTo>
                          <a:pt x="125" y="958"/>
                        </a:lnTo>
                        <a:lnTo>
                          <a:pt x="140" y="971"/>
                        </a:lnTo>
                        <a:lnTo>
                          <a:pt x="152" y="978"/>
                        </a:lnTo>
                        <a:lnTo>
                          <a:pt x="160" y="994"/>
                        </a:lnTo>
                        <a:lnTo>
                          <a:pt x="193" y="1024"/>
                        </a:lnTo>
                        <a:lnTo>
                          <a:pt x="204" y="1028"/>
                        </a:lnTo>
                        <a:lnTo>
                          <a:pt x="225" y="1046"/>
                        </a:lnTo>
                        <a:lnTo>
                          <a:pt x="226" y="1076"/>
                        </a:lnTo>
                        <a:lnTo>
                          <a:pt x="251" y="1105"/>
                        </a:lnTo>
                        <a:lnTo>
                          <a:pt x="273" y="1130"/>
                        </a:lnTo>
                        <a:lnTo>
                          <a:pt x="285" y="1134"/>
                        </a:lnTo>
                        <a:lnTo>
                          <a:pt x="295" y="1125"/>
                        </a:lnTo>
                        <a:lnTo>
                          <a:pt x="302" y="1122"/>
                        </a:lnTo>
                        <a:lnTo>
                          <a:pt x="320" y="1152"/>
                        </a:lnTo>
                        <a:lnTo>
                          <a:pt x="326" y="1125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3175" cmpd="sng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0967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1166" y="1938"/>
                    <a:ext cx="55" cy="36"/>
                  </a:xfrm>
                  <a:custGeom>
                    <a:avLst/>
                    <a:gdLst>
                      <a:gd name="T0" fmla="*/ 2 w 109"/>
                      <a:gd name="T1" fmla="*/ 0 h 72"/>
                      <a:gd name="T2" fmla="*/ 32 w 109"/>
                      <a:gd name="T3" fmla="*/ 5 h 72"/>
                      <a:gd name="T4" fmla="*/ 50 w 109"/>
                      <a:gd name="T5" fmla="*/ 21 h 72"/>
                      <a:gd name="T6" fmla="*/ 62 w 109"/>
                      <a:gd name="T7" fmla="*/ 32 h 72"/>
                      <a:gd name="T8" fmla="*/ 71 w 109"/>
                      <a:gd name="T9" fmla="*/ 35 h 72"/>
                      <a:gd name="T10" fmla="*/ 86 w 109"/>
                      <a:gd name="T11" fmla="*/ 47 h 72"/>
                      <a:gd name="T12" fmla="*/ 98 w 109"/>
                      <a:gd name="T13" fmla="*/ 62 h 72"/>
                      <a:gd name="T14" fmla="*/ 109 w 109"/>
                      <a:gd name="T15" fmla="*/ 72 h 72"/>
                      <a:gd name="T16" fmla="*/ 84 w 109"/>
                      <a:gd name="T17" fmla="*/ 72 h 72"/>
                      <a:gd name="T18" fmla="*/ 68 w 109"/>
                      <a:gd name="T19" fmla="*/ 55 h 72"/>
                      <a:gd name="T20" fmla="*/ 47 w 109"/>
                      <a:gd name="T21" fmla="*/ 48 h 72"/>
                      <a:gd name="T22" fmla="*/ 35 w 109"/>
                      <a:gd name="T23" fmla="*/ 35 h 72"/>
                      <a:gd name="T24" fmla="*/ 14 w 109"/>
                      <a:gd name="T25" fmla="*/ 25 h 72"/>
                      <a:gd name="T26" fmla="*/ 0 w 109"/>
                      <a:gd name="T27" fmla="*/ 17 h 72"/>
                      <a:gd name="T28" fmla="*/ 2 w 109"/>
                      <a:gd name="T29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9" h="72">
                        <a:moveTo>
                          <a:pt x="2" y="0"/>
                        </a:moveTo>
                        <a:lnTo>
                          <a:pt x="32" y="5"/>
                        </a:lnTo>
                        <a:lnTo>
                          <a:pt x="50" y="21"/>
                        </a:lnTo>
                        <a:lnTo>
                          <a:pt x="62" y="32"/>
                        </a:lnTo>
                        <a:lnTo>
                          <a:pt x="71" y="35"/>
                        </a:lnTo>
                        <a:lnTo>
                          <a:pt x="86" y="47"/>
                        </a:lnTo>
                        <a:lnTo>
                          <a:pt x="98" y="62"/>
                        </a:lnTo>
                        <a:lnTo>
                          <a:pt x="109" y="72"/>
                        </a:lnTo>
                        <a:lnTo>
                          <a:pt x="84" y="72"/>
                        </a:lnTo>
                        <a:lnTo>
                          <a:pt x="68" y="55"/>
                        </a:lnTo>
                        <a:lnTo>
                          <a:pt x="47" y="48"/>
                        </a:lnTo>
                        <a:lnTo>
                          <a:pt x="35" y="35"/>
                        </a:lnTo>
                        <a:lnTo>
                          <a:pt x="14" y="25"/>
                        </a:lnTo>
                        <a:lnTo>
                          <a:pt x="0" y="17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0968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1220" y="1976"/>
                    <a:ext cx="31" cy="17"/>
                  </a:xfrm>
                  <a:custGeom>
                    <a:avLst/>
                    <a:gdLst>
                      <a:gd name="T0" fmla="*/ 0 w 63"/>
                      <a:gd name="T1" fmla="*/ 18 h 32"/>
                      <a:gd name="T2" fmla="*/ 19 w 63"/>
                      <a:gd name="T3" fmla="*/ 0 h 32"/>
                      <a:gd name="T4" fmla="*/ 42 w 63"/>
                      <a:gd name="T5" fmla="*/ 3 h 32"/>
                      <a:gd name="T6" fmla="*/ 63 w 63"/>
                      <a:gd name="T7" fmla="*/ 22 h 32"/>
                      <a:gd name="T8" fmla="*/ 63 w 63"/>
                      <a:gd name="T9" fmla="*/ 29 h 32"/>
                      <a:gd name="T10" fmla="*/ 48 w 63"/>
                      <a:gd name="T11" fmla="*/ 32 h 32"/>
                      <a:gd name="T12" fmla="*/ 36 w 63"/>
                      <a:gd name="T13" fmla="*/ 26 h 32"/>
                      <a:gd name="T14" fmla="*/ 19 w 63"/>
                      <a:gd name="T15" fmla="*/ 26 h 32"/>
                      <a:gd name="T16" fmla="*/ 0 w 63"/>
                      <a:gd name="T17" fmla="*/ 1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3" h="32">
                        <a:moveTo>
                          <a:pt x="0" y="18"/>
                        </a:moveTo>
                        <a:lnTo>
                          <a:pt x="19" y="0"/>
                        </a:lnTo>
                        <a:lnTo>
                          <a:pt x="42" y="3"/>
                        </a:lnTo>
                        <a:lnTo>
                          <a:pt x="63" y="22"/>
                        </a:lnTo>
                        <a:lnTo>
                          <a:pt x="63" y="29"/>
                        </a:lnTo>
                        <a:lnTo>
                          <a:pt x="48" y="32"/>
                        </a:lnTo>
                        <a:lnTo>
                          <a:pt x="36" y="26"/>
                        </a:lnTo>
                        <a:lnTo>
                          <a:pt x="19" y="26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0969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1240" y="1591"/>
                    <a:ext cx="30" cy="36"/>
                  </a:xfrm>
                  <a:custGeom>
                    <a:avLst/>
                    <a:gdLst>
                      <a:gd name="T0" fmla="*/ 13 w 60"/>
                      <a:gd name="T1" fmla="*/ 0 h 73"/>
                      <a:gd name="T2" fmla="*/ 29 w 60"/>
                      <a:gd name="T3" fmla="*/ 12 h 73"/>
                      <a:gd name="T4" fmla="*/ 34 w 60"/>
                      <a:gd name="T5" fmla="*/ 11 h 73"/>
                      <a:gd name="T6" fmla="*/ 58 w 60"/>
                      <a:gd name="T7" fmla="*/ 32 h 73"/>
                      <a:gd name="T8" fmla="*/ 60 w 60"/>
                      <a:gd name="T9" fmla="*/ 41 h 73"/>
                      <a:gd name="T10" fmla="*/ 51 w 60"/>
                      <a:gd name="T11" fmla="*/ 48 h 73"/>
                      <a:gd name="T12" fmla="*/ 51 w 60"/>
                      <a:gd name="T13" fmla="*/ 52 h 73"/>
                      <a:gd name="T14" fmla="*/ 44 w 60"/>
                      <a:gd name="T15" fmla="*/ 55 h 73"/>
                      <a:gd name="T16" fmla="*/ 44 w 60"/>
                      <a:gd name="T17" fmla="*/ 58 h 73"/>
                      <a:gd name="T18" fmla="*/ 36 w 60"/>
                      <a:gd name="T19" fmla="*/ 73 h 73"/>
                      <a:gd name="T20" fmla="*/ 25 w 60"/>
                      <a:gd name="T21" fmla="*/ 66 h 73"/>
                      <a:gd name="T22" fmla="*/ 17 w 60"/>
                      <a:gd name="T23" fmla="*/ 69 h 73"/>
                      <a:gd name="T24" fmla="*/ 0 w 60"/>
                      <a:gd name="T25" fmla="*/ 45 h 73"/>
                      <a:gd name="T26" fmla="*/ 10 w 60"/>
                      <a:gd name="T27" fmla="*/ 27 h 73"/>
                      <a:gd name="T28" fmla="*/ 13 w 60"/>
                      <a:gd name="T29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0" h="73">
                        <a:moveTo>
                          <a:pt x="13" y="0"/>
                        </a:moveTo>
                        <a:lnTo>
                          <a:pt x="29" y="12"/>
                        </a:lnTo>
                        <a:lnTo>
                          <a:pt x="34" y="11"/>
                        </a:lnTo>
                        <a:lnTo>
                          <a:pt x="58" y="32"/>
                        </a:lnTo>
                        <a:lnTo>
                          <a:pt x="60" y="41"/>
                        </a:lnTo>
                        <a:lnTo>
                          <a:pt x="51" y="48"/>
                        </a:lnTo>
                        <a:lnTo>
                          <a:pt x="51" y="52"/>
                        </a:lnTo>
                        <a:lnTo>
                          <a:pt x="44" y="55"/>
                        </a:lnTo>
                        <a:lnTo>
                          <a:pt x="44" y="58"/>
                        </a:lnTo>
                        <a:lnTo>
                          <a:pt x="36" y="73"/>
                        </a:lnTo>
                        <a:lnTo>
                          <a:pt x="25" y="66"/>
                        </a:lnTo>
                        <a:lnTo>
                          <a:pt x="17" y="69"/>
                        </a:lnTo>
                        <a:lnTo>
                          <a:pt x="0" y="45"/>
                        </a:lnTo>
                        <a:lnTo>
                          <a:pt x="10" y="27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0970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1271" y="1582"/>
                    <a:ext cx="20" cy="17"/>
                  </a:xfrm>
                  <a:custGeom>
                    <a:avLst/>
                    <a:gdLst>
                      <a:gd name="T0" fmla="*/ 0 w 39"/>
                      <a:gd name="T1" fmla="*/ 19 h 34"/>
                      <a:gd name="T2" fmla="*/ 22 w 39"/>
                      <a:gd name="T3" fmla="*/ 34 h 34"/>
                      <a:gd name="T4" fmla="*/ 26 w 39"/>
                      <a:gd name="T5" fmla="*/ 28 h 34"/>
                      <a:gd name="T6" fmla="*/ 39 w 39"/>
                      <a:gd name="T7" fmla="*/ 13 h 34"/>
                      <a:gd name="T8" fmla="*/ 33 w 39"/>
                      <a:gd name="T9" fmla="*/ 5 h 34"/>
                      <a:gd name="T10" fmla="*/ 25 w 39"/>
                      <a:gd name="T11" fmla="*/ 8 h 34"/>
                      <a:gd name="T12" fmla="*/ 22 w 39"/>
                      <a:gd name="T13" fmla="*/ 0 h 34"/>
                      <a:gd name="T14" fmla="*/ 16 w 39"/>
                      <a:gd name="T15" fmla="*/ 10 h 34"/>
                      <a:gd name="T16" fmla="*/ 0 w 39"/>
                      <a:gd name="T17" fmla="*/ 19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" h="34">
                        <a:moveTo>
                          <a:pt x="0" y="19"/>
                        </a:moveTo>
                        <a:lnTo>
                          <a:pt x="22" y="34"/>
                        </a:lnTo>
                        <a:lnTo>
                          <a:pt x="26" y="28"/>
                        </a:lnTo>
                        <a:lnTo>
                          <a:pt x="39" y="13"/>
                        </a:lnTo>
                        <a:lnTo>
                          <a:pt x="33" y="5"/>
                        </a:lnTo>
                        <a:lnTo>
                          <a:pt x="25" y="8"/>
                        </a:lnTo>
                        <a:lnTo>
                          <a:pt x="22" y="0"/>
                        </a:lnTo>
                        <a:lnTo>
                          <a:pt x="16" y="1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0971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1246" y="1575"/>
                    <a:ext cx="19" cy="12"/>
                  </a:xfrm>
                  <a:custGeom>
                    <a:avLst/>
                    <a:gdLst>
                      <a:gd name="T0" fmla="*/ 0 w 39"/>
                      <a:gd name="T1" fmla="*/ 1 h 24"/>
                      <a:gd name="T2" fmla="*/ 21 w 39"/>
                      <a:gd name="T3" fmla="*/ 0 h 24"/>
                      <a:gd name="T4" fmla="*/ 39 w 39"/>
                      <a:gd name="T5" fmla="*/ 23 h 24"/>
                      <a:gd name="T6" fmla="*/ 23 w 39"/>
                      <a:gd name="T7" fmla="*/ 24 h 24"/>
                      <a:gd name="T8" fmla="*/ 22 w 39"/>
                      <a:gd name="T9" fmla="*/ 19 h 24"/>
                      <a:gd name="T10" fmla="*/ 14 w 39"/>
                      <a:gd name="T11" fmla="*/ 24 h 24"/>
                      <a:gd name="T12" fmla="*/ 13 w 39"/>
                      <a:gd name="T13" fmla="*/ 24 h 24"/>
                      <a:gd name="T14" fmla="*/ 6 w 39"/>
                      <a:gd name="T15" fmla="*/ 19 h 24"/>
                      <a:gd name="T16" fmla="*/ 9 w 39"/>
                      <a:gd name="T17" fmla="*/ 13 h 24"/>
                      <a:gd name="T18" fmla="*/ 0 w 39"/>
                      <a:gd name="T19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" h="24">
                        <a:moveTo>
                          <a:pt x="0" y="1"/>
                        </a:moveTo>
                        <a:lnTo>
                          <a:pt x="21" y="0"/>
                        </a:lnTo>
                        <a:lnTo>
                          <a:pt x="39" y="23"/>
                        </a:lnTo>
                        <a:lnTo>
                          <a:pt x="23" y="24"/>
                        </a:lnTo>
                        <a:lnTo>
                          <a:pt x="22" y="19"/>
                        </a:lnTo>
                        <a:lnTo>
                          <a:pt x="14" y="24"/>
                        </a:lnTo>
                        <a:lnTo>
                          <a:pt x="13" y="24"/>
                        </a:lnTo>
                        <a:lnTo>
                          <a:pt x="6" y="19"/>
                        </a:lnTo>
                        <a:lnTo>
                          <a:pt x="9" y="13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0972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1290" y="1628"/>
                    <a:ext cx="47" cy="87"/>
                  </a:xfrm>
                  <a:custGeom>
                    <a:avLst/>
                    <a:gdLst>
                      <a:gd name="T0" fmla="*/ 41 w 95"/>
                      <a:gd name="T1" fmla="*/ 96 h 174"/>
                      <a:gd name="T2" fmla="*/ 25 w 95"/>
                      <a:gd name="T3" fmla="*/ 118 h 174"/>
                      <a:gd name="T4" fmla="*/ 19 w 95"/>
                      <a:gd name="T5" fmla="*/ 118 h 174"/>
                      <a:gd name="T6" fmla="*/ 13 w 95"/>
                      <a:gd name="T7" fmla="*/ 122 h 174"/>
                      <a:gd name="T8" fmla="*/ 4 w 95"/>
                      <a:gd name="T9" fmla="*/ 123 h 174"/>
                      <a:gd name="T10" fmla="*/ 3 w 95"/>
                      <a:gd name="T11" fmla="*/ 128 h 174"/>
                      <a:gd name="T12" fmla="*/ 16 w 95"/>
                      <a:gd name="T13" fmla="*/ 129 h 174"/>
                      <a:gd name="T14" fmla="*/ 21 w 95"/>
                      <a:gd name="T15" fmla="*/ 133 h 174"/>
                      <a:gd name="T16" fmla="*/ 26 w 95"/>
                      <a:gd name="T17" fmla="*/ 141 h 174"/>
                      <a:gd name="T18" fmla="*/ 26 w 95"/>
                      <a:gd name="T19" fmla="*/ 144 h 174"/>
                      <a:gd name="T20" fmla="*/ 36 w 95"/>
                      <a:gd name="T21" fmla="*/ 151 h 174"/>
                      <a:gd name="T22" fmla="*/ 36 w 95"/>
                      <a:gd name="T23" fmla="*/ 159 h 174"/>
                      <a:gd name="T24" fmla="*/ 41 w 95"/>
                      <a:gd name="T25" fmla="*/ 159 h 174"/>
                      <a:gd name="T26" fmla="*/ 59 w 95"/>
                      <a:gd name="T27" fmla="*/ 174 h 174"/>
                      <a:gd name="T28" fmla="*/ 55 w 95"/>
                      <a:gd name="T29" fmla="*/ 162 h 174"/>
                      <a:gd name="T30" fmla="*/ 55 w 95"/>
                      <a:gd name="T31" fmla="*/ 151 h 174"/>
                      <a:gd name="T32" fmla="*/ 60 w 95"/>
                      <a:gd name="T33" fmla="*/ 151 h 174"/>
                      <a:gd name="T34" fmla="*/ 65 w 95"/>
                      <a:gd name="T35" fmla="*/ 157 h 174"/>
                      <a:gd name="T36" fmla="*/ 70 w 95"/>
                      <a:gd name="T37" fmla="*/ 157 h 174"/>
                      <a:gd name="T38" fmla="*/ 72 w 95"/>
                      <a:gd name="T39" fmla="*/ 158 h 174"/>
                      <a:gd name="T40" fmla="*/ 75 w 95"/>
                      <a:gd name="T41" fmla="*/ 157 h 174"/>
                      <a:gd name="T42" fmla="*/ 75 w 95"/>
                      <a:gd name="T43" fmla="*/ 147 h 174"/>
                      <a:gd name="T44" fmla="*/ 70 w 95"/>
                      <a:gd name="T45" fmla="*/ 141 h 174"/>
                      <a:gd name="T46" fmla="*/ 67 w 95"/>
                      <a:gd name="T47" fmla="*/ 129 h 174"/>
                      <a:gd name="T48" fmla="*/ 71 w 95"/>
                      <a:gd name="T49" fmla="*/ 119 h 174"/>
                      <a:gd name="T50" fmla="*/ 91 w 95"/>
                      <a:gd name="T51" fmla="*/ 139 h 174"/>
                      <a:gd name="T52" fmla="*/ 91 w 95"/>
                      <a:gd name="T53" fmla="*/ 126 h 174"/>
                      <a:gd name="T54" fmla="*/ 95 w 95"/>
                      <a:gd name="T55" fmla="*/ 112 h 174"/>
                      <a:gd name="T56" fmla="*/ 81 w 95"/>
                      <a:gd name="T57" fmla="*/ 96 h 174"/>
                      <a:gd name="T58" fmla="*/ 80 w 95"/>
                      <a:gd name="T59" fmla="*/ 87 h 174"/>
                      <a:gd name="T60" fmla="*/ 81 w 95"/>
                      <a:gd name="T61" fmla="*/ 65 h 174"/>
                      <a:gd name="T62" fmla="*/ 62 w 95"/>
                      <a:gd name="T63" fmla="*/ 40 h 174"/>
                      <a:gd name="T64" fmla="*/ 44 w 95"/>
                      <a:gd name="T65" fmla="*/ 27 h 174"/>
                      <a:gd name="T66" fmla="*/ 48 w 95"/>
                      <a:gd name="T67" fmla="*/ 19 h 174"/>
                      <a:gd name="T68" fmla="*/ 40 w 95"/>
                      <a:gd name="T69" fmla="*/ 14 h 174"/>
                      <a:gd name="T70" fmla="*/ 40 w 95"/>
                      <a:gd name="T71" fmla="*/ 5 h 174"/>
                      <a:gd name="T72" fmla="*/ 25 w 95"/>
                      <a:gd name="T73" fmla="*/ 19 h 174"/>
                      <a:gd name="T74" fmla="*/ 21 w 95"/>
                      <a:gd name="T75" fmla="*/ 15 h 174"/>
                      <a:gd name="T76" fmla="*/ 26 w 95"/>
                      <a:gd name="T77" fmla="*/ 8 h 174"/>
                      <a:gd name="T78" fmla="*/ 26 w 95"/>
                      <a:gd name="T79" fmla="*/ 0 h 174"/>
                      <a:gd name="T80" fmla="*/ 19 w 95"/>
                      <a:gd name="T81" fmla="*/ 0 h 174"/>
                      <a:gd name="T82" fmla="*/ 10 w 95"/>
                      <a:gd name="T83" fmla="*/ 3 h 174"/>
                      <a:gd name="T84" fmla="*/ 0 w 95"/>
                      <a:gd name="T85" fmla="*/ 7 h 174"/>
                      <a:gd name="T86" fmla="*/ 0 w 95"/>
                      <a:gd name="T87" fmla="*/ 15 h 174"/>
                      <a:gd name="T88" fmla="*/ 0 w 95"/>
                      <a:gd name="T89" fmla="*/ 25 h 174"/>
                      <a:gd name="T90" fmla="*/ 3 w 95"/>
                      <a:gd name="T91" fmla="*/ 29 h 174"/>
                      <a:gd name="T92" fmla="*/ 15 w 95"/>
                      <a:gd name="T93" fmla="*/ 35 h 174"/>
                      <a:gd name="T94" fmla="*/ 13 w 95"/>
                      <a:gd name="T95" fmla="*/ 45 h 174"/>
                      <a:gd name="T96" fmla="*/ 18 w 95"/>
                      <a:gd name="T97" fmla="*/ 49 h 174"/>
                      <a:gd name="T98" fmla="*/ 23 w 95"/>
                      <a:gd name="T99" fmla="*/ 52 h 174"/>
                      <a:gd name="T100" fmla="*/ 33 w 95"/>
                      <a:gd name="T101" fmla="*/ 52 h 174"/>
                      <a:gd name="T102" fmla="*/ 40 w 95"/>
                      <a:gd name="T103" fmla="*/ 59 h 174"/>
                      <a:gd name="T104" fmla="*/ 41 w 95"/>
                      <a:gd name="T105" fmla="*/ 71 h 174"/>
                      <a:gd name="T106" fmla="*/ 40 w 95"/>
                      <a:gd name="T107" fmla="*/ 85 h 174"/>
                      <a:gd name="T108" fmla="*/ 41 w 95"/>
                      <a:gd name="T109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5" h="174">
                        <a:moveTo>
                          <a:pt x="41" y="96"/>
                        </a:moveTo>
                        <a:lnTo>
                          <a:pt x="25" y="118"/>
                        </a:lnTo>
                        <a:lnTo>
                          <a:pt x="19" y="118"/>
                        </a:lnTo>
                        <a:lnTo>
                          <a:pt x="13" y="122"/>
                        </a:lnTo>
                        <a:lnTo>
                          <a:pt x="4" y="123"/>
                        </a:lnTo>
                        <a:lnTo>
                          <a:pt x="3" y="128"/>
                        </a:lnTo>
                        <a:lnTo>
                          <a:pt x="16" y="129"/>
                        </a:lnTo>
                        <a:lnTo>
                          <a:pt x="21" y="133"/>
                        </a:lnTo>
                        <a:lnTo>
                          <a:pt x="26" y="141"/>
                        </a:lnTo>
                        <a:lnTo>
                          <a:pt x="26" y="144"/>
                        </a:lnTo>
                        <a:lnTo>
                          <a:pt x="36" y="151"/>
                        </a:lnTo>
                        <a:lnTo>
                          <a:pt x="36" y="159"/>
                        </a:lnTo>
                        <a:lnTo>
                          <a:pt x="41" y="159"/>
                        </a:lnTo>
                        <a:lnTo>
                          <a:pt x="59" y="174"/>
                        </a:lnTo>
                        <a:lnTo>
                          <a:pt x="55" y="162"/>
                        </a:lnTo>
                        <a:lnTo>
                          <a:pt x="55" y="151"/>
                        </a:lnTo>
                        <a:lnTo>
                          <a:pt x="60" y="151"/>
                        </a:lnTo>
                        <a:lnTo>
                          <a:pt x="65" y="157"/>
                        </a:lnTo>
                        <a:lnTo>
                          <a:pt x="70" y="157"/>
                        </a:lnTo>
                        <a:lnTo>
                          <a:pt x="72" y="158"/>
                        </a:lnTo>
                        <a:lnTo>
                          <a:pt x="75" y="157"/>
                        </a:lnTo>
                        <a:lnTo>
                          <a:pt x="75" y="147"/>
                        </a:lnTo>
                        <a:lnTo>
                          <a:pt x="70" y="141"/>
                        </a:lnTo>
                        <a:lnTo>
                          <a:pt x="67" y="129"/>
                        </a:lnTo>
                        <a:lnTo>
                          <a:pt x="71" y="119"/>
                        </a:lnTo>
                        <a:lnTo>
                          <a:pt x="91" y="139"/>
                        </a:lnTo>
                        <a:lnTo>
                          <a:pt x="91" y="126"/>
                        </a:lnTo>
                        <a:lnTo>
                          <a:pt x="95" y="112"/>
                        </a:lnTo>
                        <a:lnTo>
                          <a:pt x="81" y="96"/>
                        </a:lnTo>
                        <a:lnTo>
                          <a:pt x="80" y="87"/>
                        </a:lnTo>
                        <a:lnTo>
                          <a:pt x="81" y="65"/>
                        </a:lnTo>
                        <a:lnTo>
                          <a:pt x="62" y="40"/>
                        </a:lnTo>
                        <a:lnTo>
                          <a:pt x="44" y="27"/>
                        </a:lnTo>
                        <a:lnTo>
                          <a:pt x="48" y="19"/>
                        </a:lnTo>
                        <a:lnTo>
                          <a:pt x="40" y="14"/>
                        </a:lnTo>
                        <a:lnTo>
                          <a:pt x="40" y="5"/>
                        </a:lnTo>
                        <a:lnTo>
                          <a:pt x="25" y="19"/>
                        </a:lnTo>
                        <a:lnTo>
                          <a:pt x="21" y="15"/>
                        </a:lnTo>
                        <a:lnTo>
                          <a:pt x="26" y="8"/>
                        </a:lnTo>
                        <a:lnTo>
                          <a:pt x="26" y="0"/>
                        </a:lnTo>
                        <a:lnTo>
                          <a:pt x="19" y="0"/>
                        </a:lnTo>
                        <a:lnTo>
                          <a:pt x="10" y="3"/>
                        </a:ln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0" y="25"/>
                        </a:lnTo>
                        <a:lnTo>
                          <a:pt x="3" y="29"/>
                        </a:lnTo>
                        <a:lnTo>
                          <a:pt x="15" y="35"/>
                        </a:lnTo>
                        <a:lnTo>
                          <a:pt x="13" y="45"/>
                        </a:lnTo>
                        <a:lnTo>
                          <a:pt x="18" y="49"/>
                        </a:lnTo>
                        <a:lnTo>
                          <a:pt x="23" y="52"/>
                        </a:lnTo>
                        <a:lnTo>
                          <a:pt x="33" y="52"/>
                        </a:lnTo>
                        <a:lnTo>
                          <a:pt x="40" y="59"/>
                        </a:lnTo>
                        <a:lnTo>
                          <a:pt x="41" y="71"/>
                        </a:lnTo>
                        <a:lnTo>
                          <a:pt x="40" y="85"/>
                        </a:lnTo>
                        <a:lnTo>
                          <a:pt x="41" y="96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0973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1314" y="1581"/>
                    <a:ext cx="46" cy="38"/>
                  </a:xfrm>
                  <a:custGeom>
                    <a:avLst/>
                    <a:gdLst>
                      <a:gd name="T0" fmla="*/ 0 w 93"/>
                      <a:gd name="T1" fmla="*/ 57 h 77"/>
                      <a:gd name="T2" fmla="*/ 23 w 93"/>
                      <a:gd name="T3" fmla="*/ 77 h 77"/>
                      <a:gd name="T4" fmla="*/ 35 w 93"/>
                      <a:gd name="T5" fmla="*/ 65 h 77"/>
                      <a:gd name="T6" fmla="*/ 44 w 93"/>
                      <a:gd name="T7" fmla="*/ 66 h 77"/>
                      <a:gd name="T8" fmla="*/ 63 w 93"/>
                      <a:gd name="T9" fmla="*/ 39 h 77"/>
                      <a:gd name="T10" fmla="*/ 72 w 93"/>
                      <a:gd name="T11" fmla="*/ 41 h 77"/>
                      <a:gd name="T12" fmla="*/ 87 w 93"/>
                      <a:gd name="T13" fmla="*/ 23 h 77"/>
                      <a:gd name="T14" fmla="*/ 86 w 93"/>
                      <a:gd name="T15" fmla="*/ 18 h 77"/>
                      <a:gd name="T16" fmla="*/ 93 w 93"/>
                      <a:gd name="T17" fmla="*/ 13 h 77"/>
                      <a:gd name="T18" fmla="*/ 88 w 93"/>
                      <a:gd name="T19" fmla="*/ 8 h 77"/>
                      <a:gd name="T20" fmla="*/ 73 w 93"/>
                      <a:gd name="T21" fmla="*/ 8 h 77"/>
                      <a:gd name="T22" fmla="*/ 63 w 93"/>
                      <a:gd name="T23" fmla="*/ 7 h 77"/>
                      <a:gd name="T24" fmla="*/ 55 w 93"/>
                      <a:gd name="T25" fmla="*/ 0 h 77"/>
                      <a:gd name="T26" fmla="*/ 44 w 93"/>
                      <a:gd name="T27" fmla="*/ 1 h 77"/>
                      <a:gd name="T28" fmla="*/ 39 w 93"/>
                      <a:gd name="T29" fmla="*/ 8 h 77"/>
                      <a:gd name="T30" fmla="*/ 39 w 93"/>
                      <a:gd name="T31" fmla="*/ 15 h 77"/>
                      <a:gd name="T32" fmla="*/ 39 w 93"/>
                      <a:gd name="T33" fmla="*/ 30 h 77"/>
                      <a:gd name="T34" fmla="*/ 32 w 93"/>
                      <a:gd name="T35" fmla="*/ 32 h 77"/>
                      <a:gd name="T36" fmla="*/ 28 w 93"/>
                      <a:gd name="T37" fmla="*/ 38 h 77"/>
                      <a:gd name="T38" fmla="*/ 12 w 93"/>
                      <a:gd name="T39" fmla="*/ 54 h 77"/>
                      <a:gd name="T40" fmla="*/ 0 w 93"/>
                      <a:gd name="T41" fmla="*/ 5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3" h="77">
                        <a:moveTo>
                          <a:pt x="0" y="57"/>
                        </a:moveTo>
                        <a:lnTo>
                          <a:pt x="23" y="77"/>
                        </a:lnTo>
                        <a:lnTo>
                          <a:pt x="35" y="65"/>
                        </a:lnTo>
                        <a:lnTo>
                          <a:pt x="44" y="66"/>
                        </a:lnTo>
                        <a:lnTo>
                          <a:pt x="63" y="39"/>
                        </a:lnTo>
                        <a:lnTo>
                          <a:pt x="72" y="41"/>
                        </a:lnTo>
                        <a:lnTo>
                          <a:pt x="87" y="23"/>
                        </a:lnTo>
                        <a:lnTo>
                          <a:pt x="86" y="18"/>
                        </a:lnTo>
                        <a:lnTo>
                          <a:pt x="93" y="13"/>
                        </a:lnTo>
                        <a:lnTo>
                          <a:pt x="88" y="8"/>
                        </a:lnTo>
                        <a:lnTo>
                          <a:pt x="73" y="8"/>
                        </a:lnTo>
                        <a:lnTo>
                          <a:pt x="63" y="7"/>
                        </a:lnTo>
                        <a:lnTo>
                          <a:pt x="55" y="0"/>
                        </a:lnTo>
                        <a:lnTo>
                          <a:pt x="44" y="1"/>
                        </a:lnTo>
                        <a:lnTo>
                          <a:pt x="39" y="8"/>
                        </a:lnTo>
                        <a:lnTo>
                          <a:pt x="39" y="15"/>
                        </a:lnTo>
                        <a:lnTo>
                          <a:pt x="39" y="30"/>
                        </a:lnTo>
                        <a:lnTo>
                          <a:pt x="32" y="32"/>
                        </a:lnTo>
                        <a:lnTo>
                          <a:pt x="28" y="38"/>
                        </a:lnTo>
                        <a:lnTo>
                          <a:pt x="12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0974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1443" y="1676"/>
                    <a:ext cx="24" cy="21"/>
                  </a:xfrm>
                  <a:custGeom>
                    <a:avLst/>
                    <a:gdLst>
                      <a:gd name="T0" fmla="*/ 0 w 49"/>
                      <a:gd name="T1" fmla="*/ 23 h 42"/>
                      <a:gd name="T2" fmla="*/ 17 w 49"/>
                      <a:gd name="T3" fmla="*/ 10 h 42"/>
                      <a:gd name="T4" fmla="*/ 23 w 49"/>
                      <a:gd name="T5" fmla="*/ 10 h 42"/>
                      <a:gd name="T6" fmla="*/ 23 w 49"/>
                      <a:gd name="T7" fmla="*/ 5 h 42"/>
                      <a:gd name="T8" fmla="*/ 27 w 49"/>
                      <a:gd name="T9" fmla="*/ 0 h 42"/>
                      <a:gd name="T10" fmla="*/ 33 w 49"/>
                      <a:gd name="T11" fmla="*/ 3 h 42"/>
                      <a:gd name="T12" fmla="*/ 42 w 49"/>
                      <a:gd name="T13" fmla="*/ 11 h 42"/>
                      <a:gd name="T14" fmla="*/ 42 w 49"/>
                      <a:gd name="T15" fmla="*/ 16 h 42"/>
                      <a:gd name="T16" fmla="*/ 49 w 49"/>
                      <a:gd name="T17" fmla="*/ 18 h 42"/>
                      <a:gd name="T18" fmla="*/ 48 w 49"/>
                      <a:gd name="T19" fmla="*/ 27 h 42"/>
                      <a:gd name="T20" fmla="*/ 42 w 49"/>
                      <a:gd name="T21" fmla="*/ 28 h 42"/>
                      <a:gd name="T22" fmla="*/ 42 w 49"/>
                      <a:gd name="T23" fmla="*/ 34 h 42"/>
                      <a:gd name="T24" fmla="*/ 35 w 49"/>
                      <a:gd name="T25" fmla="*/ 42 h 42"/>
                      <a:gd name="T26" fmla="*/ 12 w 49"/>
                      <a:gd name="T27" fmla="*/ 42 h 42"/>
                      <a:gd name="T28" fmla="*/ 10 w 49"/>
                      <a:gd name="T29" fmla="*/ 35 h 42"/>
                      <a:gd name="T30" fmla="*/ 0 w 49"/>
                      <a:gd name="T31" fmla="*/ 2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9" h="42">
                        <a:moveTo>
                          <a:pt x="0" y="23"/>
                        </a:moveTo>
                        <a:lnTo>
                          <a:pt x="17" y="10"/>
                        </a:lnTo>
                        <a:lnTo>
                          <a:pt x="23" y="10"/>
                        </a:lnTo>
                        <a:lnTo>
                          <a:pt x="23" y="5"/>
                        </a:lnTo>
                        <a:lnTo>
                          <a:pt x="27" y="0"/>
                        </a:lnTo>
                        <a:lnTo>
                          <a:pt x="33" y="3"/>
                        </a:lnTo>
                        <a:lnTo>
                          <a:pt x="42" y="11"/>
                        </a:lnTo>
                        <a:lnTo>
                          <a:pt x="42" y="16"/>
                        </a:lnTo>
                        <a:lnTo>
                          <a:pt x="49" y="18"/>
                        </a:lnTo>
                        <a:lnTo>
                          <a:pt x="48" y="27"/>
                        </a:lnTo>
                        <a:lnTo>
                          <a:pt x="42" y="28"/>
                        </a:lnTo>
                        <a:lnTo>
                          <a:pt x="42" y="34"/>
                        </a:lnTo>
                        <a:lnTo>
                          <a:pt x="35" y="42"/>
                        </a:lnTo>
                        <a:lnTo>
                          <a:pt x="12" y="42"/>
                        </a:lnTo>
                        <a:lnTo>
                          <a:pt x="10" y="35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0975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1346" y="1585"/>
                    <a:ext cx="85" cy="142"/>
                  </a:xfrm>
                  <a:custGeom>
                    <a:avLst/>
                    <a:gdLst>
                      <a:gd name="T0" fmla="*/ 0 w 169"/>
                      <a:gd name="T1" fmla="*/ 59 h 284"/>
                      <a:gd name="T2" fmla="*/ 6 w 169"/>
                      <a:gd name="T3" fmla="*/ 50 h 284"/>
                      <a:gd name="T4" fmla="*/ 35 w 169"/>
                      <a:gd name="T5" fmla="*/ 22 h 284"/>
                      <a:gd name="T6" fmla="*/ 52 w 169"/>
                      <a:gd name="T7" fmla="*/ 10 h 284"/>
                      <a:gd name="T8" fmla="*/ 60 w 169"/>
                      <a:gd name="T9" fmla="*/ 9 h 284"/>
                      <a:gd name="T10" fmla="*/ 75 w 169"/>
                      <a:gd name="T11" fmla="*/ 2 h 284"/>
                      <a:gd name="T12" fmla="*/ 102 w 169"/>
                      <a:gd name="T13" fmla="*/ 11 h 284"/>
                      <a:gd name="T14" fmla="*/ 109 w 169"/>
                      <a:gd name="T15" fmla="*/ 22 h 284"/>
                      <a:gd name="T16" fmla="*/ 125 w 169"/>
                      <a:gd name="T17" fmla="*/ 22 h 284"/>
                      <a:gd name="T18" fmla="*/ 137 w 169"/>
                      <a:gd name="T19" fmla="*/ 67 h 284"/>
                      <a:gd name="T20" fmla="*/ 153 w 169"/>
                      <a:gd name="T21" fmla="*/ 100 h 284"/>
                      <a:gd name="T22" fmla="*/ 162 w 169"/>
                      <a:gd name="T23" fmla="*/ 132 h 284"/>
                      <a:gd name="T24" fmla="*/ 163 w 169"/>
                      <a:gd name="T25" fmla="*/ 169 h 284"/>
                      <a:gd name="T26" fmla="*/ 151 w 169"/>
                      <a:gd name="T27" fmla="*/ 178 h 284"/>
                      <a:gd name="T28" fmla="*/ 133 w 169"/>
                      <a:gd name="T29" fmla="*/ 192 h 284"/>
                      <a:gd name="T30" fmla="*/ 125 w 169"/>
                      <a:gd name="T31" fmla="*/ 209 h 284"/>
                      <a:gd name="T32" fmla="*/ 113 w 169"/>
                      <a:gd name="T33" fmla="*/ 213 h 284"/>
                      <a:gd name="T34" fmla="*/ 105 w 169"/>
                      <a:gd name="T35" fmla="*/ 228 h 284"/>
                      <a:gd name="T36" fmla="*/ 92 w 169"/>
                      <a:gd name="T37" fmla="*/ 247 h 284"/>
                      <a:gd name="T38" fmla="*/ 89 w 169"/>
                      <a:gd name="T39" fmla="*/ 271 h 284"/>
                      <a:gd name="T40" fmla="*/ 81 w 169"/>
                      <a:gd name="T41" fmla="*/ 284 h 284"/>
                      <a:gd name="T42" fmla="*/ 60 w 169"/>
                      <a:gd name="T43" fmla="*/ 283 h 284"/>
                      <a:gd name="T44" fmla="*/ 38 w 169"/>
                      <a:gd name="T45" fmla="*/ 266 h 284"/>
                      <a:gd name="T46" fmla="*/ 37 w 169"/>
                      <a:gd name="T47" fmla="*/ 250 h 284"/>
                      <a:gd name="T48" fmla="*/ 28 w 169"/>
                      <a:gd name="T49" fmla="*/ 229 h 284"/>
                      <a:gd name="T50" fmla="*/ 28 w 169"/>
                      <a:gd name="T51" fmla="*/ 209 h 284"/>
                      <a:gd name="T52" fmla="*/ 32 w 169"/>
                      <a:gd name="T53" fmla="*/ 197 h 284"/>
                      <a:gd name="T54" fmla="*/ 36 w 169"/>
                      <a:gd name="T55" fmla="*/ 180 h 284"/>
                      <a:gd name="T56" fmla="*/ 26 w 169"/>
                      <a:gd name="T57" fmla="*/ 161 h 284"/>
                      <a:gd name="T58" fmla="*/ 27 w 169"/>
                      <a:gd name="T59" fmla="*/ 131 h 284"/>
                      <a:gd name="T60" fmla="*/ 21 w 169"/>
                      <a:gd name="T61" fmla="*/ 99 h 284"/>
                      <a:gd name="T62" fmla="*/ 0 w 169"/>
                      <a:gd name="T63" fmla="*/ 84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69" h="284">
                        <a:moveTo>
                          <a:pt x="0" y="84"/>
                        </a:moveTo>
                        <a:lnTo>
                          <a:pt x="0" y="59"/>
                        </a:lnTo>
                        <a:lnTo>
                          <a:pt x="7" y="56"/>
                        </a:lnTo>
                        <a:lnTo>
                          <a:pt x="6" y="50"/>
                        </a:lnTo>
                        <a:lnTo>
                          <a:pt x="24" y="29"/>
                        </a:lnTo>
                        <a:lnTo>
                          <a:pt x="35" y="22"/>
                        </a:lnTo>
                        <a:lnTo>
                          <a:pt x="40" y="18"/>
                        </a:lnTo>
                        <a:lnTo>
                          <a:pt x="52" y="10"/>
                        </a:lnTo>
                        <a:lnTo>
                          <a:pt x="55" y="10"/>
                        </a:lnTo>
                        <a:lnTo>
                          <a:pt x="60" y="9"/>
                        </a:lnTo>
                        <a:lnTo>
                          <a:pt x="65" y="3"/>
                        </a:lnTo>
                        <a:lnTo>
                          <a:pt x="75" y="2"/>
                        </a:lnTo>
                        <a:lnTo>
                          <a:pt x="92" y="0"/>
                        </a:lnTo>
                        <a:lnTo>
                          <a:pt x="102" y="11"/>
                        </a:lnTo>
                        <a:lnTo>
                          <a:pt x="101" y="18"/>
                        </a:lnTo>
                        <a:lnTo>
                          <a:pt x="109" y="22"/>
                        </a:lnTo>
                        <a:lnTo>
                          <a:pt x="124" y="5"/>
                        </a:lnTo>
                        <a:lnTo>
                          <a:pt x="125" y="22"/>
                        </a:lnTo>
                        <a:lnTo>
                          <a:pt x="132" y="46"/>
                        </a:lnTo>
                        <a:lnTo>
                          <a:pt x="137" y="67"/>
                        </a:lnTo>
                        <a:lnTo>
                          <a:pt x="152" y="88"/>
                        </a:lnTo>
                        <a:lnTo>
                          <a:pt x="153" y="100"/>
                        </a:lnTo>
                        <a:lnTo>
                          <a:pt x="156" y="122"/>
                        </a:lnTo>
                        <a:lnTo>
                          <a:pt x="162" y="132"/>
                        </a:lnTo>
                        <a:lnTo>
                          <a:pt x="169" y="154"/>
                        </a:lnTo>
                        <a:lnTo>
                          <a:pt x="163" y="169"/>
                        </a:lnTo>
                        <a:lnTo>
                          <a:pt x="162" y="175"/>
                        </a:lnTo>
                        <a:lnTo>
                          <a:pt x="151" y="178"/>
                        </a:lnTo>
                        <a:lnTo>
                          <a:pt x="139" y="187"/>
                        </a:lnTo>
                        <a:lnTo>
                          <a:pt x="133" y="192"/>
                        </a:lnTo>
                        <a:lnTo>
                          <a:pt x="135" y="198"/>
                        </a:lnTo>
                        <a:lnTo>
                          <a:pt x="125" y="209"/>
                        </a:lnTo>
                        <a:lnTo>
                          <a:pt x="117" y="213"/>
                        </a:lnTo>
                        <a:lnTo>
                          <a:pt x="113" y="213"/>
                        </a:lnTo>
                        <a:lnTo>
                          <a:pt x="102" y="221"/>
                        </a:lnTo>
                        <a:lnTo>
                          <a:pt x="105" y="228"/>
                        </a:lnTo>
                        <a:lnTo>
                          <a:pt x="92" y="237"/>
                        </a:lnTo>
                        <a:lnTo>
                          <a:pt x="92" y="247"/>
                        </a:lnTo>
                        <a:lnTo>
                          <a:pt x="89" y="259"/>
                        </a:lnTo>
                        <a:lnTo>
                          <a:pt x="89" y="271"/>
                        </a:lnTo>
                        <a:lnTo>
                          <a:pt x="87" y="279"/>
                        </a:lnTo>
                        <a:lnTo>
                          <a:pt x="81" y="284"/>
                        </a:lnTo>
                        <a:lnTo>
                          <a:pt x="70" y="284"/>
                        </a:lnTo>
                        <a:lnTo>
                          <a:pt x="60" y="283"/>
                        </a:lnTo>
                        <a:lnTo>
                          <a:pt x="45" y="274"/>
                        </a:lnTo>
                        <a:lnTo>
                          <a:pt x="38" y="266"/>
                        </a:lnTo>
                        <a:lnTo>
                          <a:pt x="37" y="259"/>
                        </a:lnTo>
                        <a:lnTo>
                          <a:pt x="37" y="250"/>
                        </a:lnTo>
                        <a:lnTo>
                          <a:pt x="32" y="237"/>
                        </a:lnTo>
                        <a:lnTo>
                          <a:pt x="28" y="229"/>
                        </a:lnTo>
                        <a:lnTo>
                          <a:pt x="29" y="221"/>
                        </a:lnTo>
                        <a:lnTo>
                          <a:pt x="28" y="209"/>
                        </a:lnTo>
                        <a:lnTo>
                          <a:pt x="23" y="206"/>
                        </a:lnTo>
                        <a:lnTo>
                          <a:pt x="32" y="197"/>
                        </a:lnTo>
                        <a:lnTo>
                          <a:pt x="37" y="187"/>
                        </a:lnTo>
                        <a:lnTo>
                          <a:pt x="36" y="180"/>
                        </a:lnTo>
                        <a:lnTo>
                          <a:pt x="33" y="171"/>
                        </a:lnTo>
                        <a:lnTo>
                          <a:pt x="26" y="161"/>
                        </a:lnTo>
                        <a:lnTo>
                          <a:pt x="29" y="147"/>
                        </a:lnTo>
                        <a:lnTo>
                          <a:pt x="27" y="131"/>
                        </a:lnTo>
                        <a:lnTo>
                          <a:pt x="24" y="116"/>
                        </a:lnTo>
                        <a:lnTo>
                          <a:pt x="21" y="99"/>
                        </a:lnTo>
                        <a:lnTo>
                          <a:pt x="12" y="93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0976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1325" y="1789"/>
                    <a:ext cx="27" cy="28"/>
                  </a:xfrm>
                  <a:custGeom>
                    <a:avLst/>
                    <a:gdLst>
                      <a:gd name="T0" fmla="*/ 0 w 55"/>
                      <a:gd name="T1" fmla="*/ 40 h 56"/>
                      <a:gd name="T2" fmla="*/ 20 w 55"/>
                      <a:gd name="T3" fmla="*/ 47 h 56"/>
                      <a:gd name="T4" fmla="*/ 33 w 55"/>
                      <a:gd name="T5" fmla="*/ 48 h 56"/>
                      <a:gd name="T6" fmla="*/ 43 w 55"/>
                      <a:gd name="T7" fmla="*/ 52 h 56"/>
                      <a:gd name="T8" fmla="*/ 48 w 55"/>
                      <a:gd name="T9" fmla="*/ 56 h 56"/>
                      <a:gd name="T10" fmla="*/ 55 w 55"/>
                      <a:gd name="T11" fmla="*/ 45 h 56"/>
                      <a:gd name="T12" fmla="*/ 52 w 55"/>
                      <a:gd name="T13" fmla="*/ 39 h 56"/>
                      <a:gd name="T14" fmla="*/ 55 w 55"/>
                      <a:gd name="T15" fmla="*/ 32 h 56"/>
                      <a:gd name="T16" fmla="*/ 51 w 55"/>
                      <a:gd name="T17" fmla="*/ 26 h 56"/>
                      <a:gd name="T18" fmla="*/ 47 w 55"/>
                      <a:gd name="T19" fmla="*/ 30 h 56"/>
                      <a:gd name="T20" fmla="*/ 33 w 55"/>
                      <a:gd name="T21" fmla="*/ 15 h 56"/>
                      <a:gd name="T22" fmla="*/ 33 w 55"/>
                      <a:gd name="T23" fmla="*/ 5 h 56"/>
                      <a:gd name="T24" fmla="*/ 40 w 55"/>
                      <a:gd name="T25" fmla="*/ 1 h 56"/>
                      <a:gd name="T26" fmla="*/ 36 w 55"/>
                      <a:gd name="T27" fmla="*/ 0 h 56"/>
                      <a:gd name="T28" fmla="*/ 21 w 55"/>
                      <a:gd name="T29" fmla="*/ 6 h 56"/>
                      <a:gd name="T30" fmla="*/ 21 w 55"/>
                      <a:gd name="T31" fmla="*/ 13 h 56"/>
                      <a:gd name="T32" fmla="*/ 18 w 55"/>
                      <a:gd name="T33" fmla="*/ 24 h 56"/>
                      <a:gd name="T34" fmla="*/ 10 w 55"/>
                      <a:gd name="T35" fmla="*/ 36 h 56"/>
                      <a:gd name="T36" fmla="*/ 0 w 55"/>
                      <a:gd name="T37" fmla="*/ 4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5" h="56">
                        <a:moveTo>
                          <a:pt x="0" y="40"/>
                        </a:moveTo>
                        <a:lnTo>
                          <a:pt x="20" y="47"/>
                        </a:lnTo>
                        <a:lnTo>
                          <a:pt x="33" y="48"/>
                        </a:lnTo>
                        <a:lnTo>
                          <a:pt x="43" y="52"/>
                        </a:lnTo>
                        <a:lnTo>
                          <a:pt x="48" y="56"/>
                        </a:lnTo>
                        <a:lnTo>
                          <a:pt x="55" y="45"/>
                        </a:lnTo>
                        <a:lnTo>
                          <a:pt x="52" y="39"/>
                        </a:lnTo>
                        <a:lnTo>
                          <a:pt x="55" y="32"/>
                        </a:lnTo>
                        <a:lnTo>
                          <a:pt x="51" y="26"/>
                        </a:lnTo>
                        <a:lnTo>
                          <a:pt x="47" y="30"/>
                        </a:lnTo>
                        <a:lnTo>
                          <a:pt x="33" y="15"/>
                        </a:lnTo>
                        <a:lnTo>
                          <a:pt x="33" y="5"/>
                        </a:lnTo>
                        <a:lnTo>
                          <a:pt x="40" y="1"/>
                        </a:lnTo>
                        <a:lnTo>
                          <a:pt x="36" y="0"/>
                        </a:lnTo>
                        <a:lnTo>
                          <a:pt x="21" y="6"/>
                        </a:lnTo>
                        <a:lnTo>
                          <a:pt x="21" y="13"/>
                        </a:lnTo>
                        <a:lnTo>
                          <a:pt x="18" y="24"/>
                        </a:lnTo>
                        <a:lnTo>
                          <a:pt x="10" y="36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210977" name="Group 33"/>
              <p:cNvGrpSpPr>
                <a:grpSpLocks noChangeAspect="1"/>
              </p:cNvGrpSpPr>
              <p:nvPr/>
            </p:nvGrpSpPr>
            <p:grpSpPr bwMode="auto">
              <a:xfrm>
                <a:off x="1190" y="1769"/>
                <a:ext cx="58" cy="56"/>
                <a:chOff x="1190" y="1769"/>
                <a:chExt cx="58" cy="56"/>
              </a:xfrm>
            </p:grpSpPr>
            <p:sp>
              <p:nvSpPr>
                <p:cNvPr id="210978" name="Freeform 34"/>
                <p:cNvSpPr>
                  <a:spLocks noChangeAspect="1"/>
                </p:cNvSpPr>
                <p:nvPr/>
              </p:nvSpPr>
              <p:spPr bwMode="auto">
                <a:xfrm>
                  <a:off x="1190" y="1769"/>
                  <a:ext cx="39" cy="44"/>
                </a:xfrm>
                <a:custGeom>
                  <a:avLst/>
                  <a:gdLst>
                    <a:gd name="T0" fmla="*/ 0 w 78"/>
                    <a:gd name="T1" fmla="*/ 9 h 88"/>
                    <a:gd name="T2" fmla="*/ 11 w 78"/>
                    <a:gd name="T3" fmla="*/ 4 h 88"/>
                    <a:gd name="T4" fmla="*/ 15 w 78"/>
                    <a:gd name="T5" fmla="*/ 6 h 88"/>
                    <a:gd name="T6" fmla="*/ 22 w 78"/>
                    <a:gd name="T7" fmla="*/ 4 h 88"/>
                    <a:gd name="T8" fmla="*/ 34 w 78"/>
                    <a:gd name="T9" fmla="*/ 0 h 88"/>
                    <a:gd name="T10" fmla="*/ 42 w 78"/>
                    <a:gd name="T11" fmla="*/ 6 h 88"/>
                    <a:gd name="T12" fmla="*/ 48 w 78"/>
                    <a:gd name="T13" fmla="*/ 6 h 88"/>
                    <a:gd name="T14" fmla="*/ 51 w 78"/>
                    <a:gd name="T15" fmla="*/ 15 h 88"/>
                    <a:gd name="T16" fmla="*/ 56 w 78"/>
                    <a:gd name="T17" fmla="*/ 18 h 88"/>
                    <a:gd name="T18" fmla="*/ 55 w 78"/>
                    <a:gd name="T19" fmla="*/ 26 h 88"/>
                    <a:gd name="T20" fmla="*/ 57 w 78"/>
                    <a:gd name="T21" fmla="*/ 34 h 88"/>
                    <a:gd name="T22" fmla="*/ 58 w 78"/>
                    <a:gd name="T23" fmla="*/ 41 h 88"/>
                    <a:gd name="T24" fmla="*/ 69 w 78"/>
                    <a:gd name="T25" fmla="*/ 53 h 88"/>
                    <a:gd name="T26" fmla="*/ 73 w 78"/>
                    <a:gd name="T27" fmla="*/ 56 h 88"/>
                    <a:gd name="T28" fmla="*/ 77 w 78"/>
                    <a:gd name="T29" fmla="*/ 58 h 88"/>
                    <a:gd name="T30" fmla="*/ 78 w 78"/>
                    <a:gd name="T31" fmla="*/ 65 h 88"/>
                    <a:gd name="T32" fmla="*/ 71 w 78"/>
                    <a:gd name="T33" fmla="*/ 72 h 88"/>
                    <a:gd name="T34" fmla="*/ 58 w 78"/>
                    <a:gd name="T35" fmla="*/ 88 h 88"/>
                    <a:gd name="T36" fmla="*/ 55 w 78"/>
                    <a:gd name="T37" fmla="*/ 87 h 88"/>
                    <a:gd name="T38" fmla="*/ 53 w 78"/>
                    <a:gd name="T39" fmla="*/ 79 h 88"/>
                    <a:gd name="T40" fmla="*/ 54 w 78"/>
                    <a:gd name="T41" fmla="*/ 66 h 88"/>
                    <a:gd name="T42" fmla="*/ 56 w 78"/>
                    <a:gd name="T43" fmla="*/ 62 h 88"/>
                    <a:gd name="T44" fmla="*/ 55 w 78"/>
                    <a:gd name="T45" fmla="*/ 55 h 88"/>
                    <a:gd name="T46" fmla="*/ 37 w 78"/>
                    <a:gd name="T47" fmla="*/ 58 h 88"/>
                    <a:gd name="T48" fmla="*/ 22 w 78"/>
                    <a:gd name="T49" fmla="*/ 70 h 88"/>
                    <a:gd name="T50" fmla="*/ 22 w 78"/>
                    <a:gd name="T51" fmla="*/ 76 h 88"/>
                    <a:gd name="T52" fmla="*/ 19 w 78"/>
                    <a:gd name="T53" fmla="*/ 84 h 88"/>
                    <a:gd name="T54" fmla="*/ 10 w 78"/>
                    <a:gd name="T55" fmla="*/ 85 h 88"/>
                    <a:gd name="T56" fmla="*/ 5 w 78"/>
                    <a:gd name="T57" fmla="*/ 81 h 88"/>
                    <a:gd name="T58" fmla="*/ 10 w 78"/>
                    <a:gd name="T59" fmla="*/ 72 h 88"/>
                    <a:gd name="T60" fmla="*/ 11 w 78"/>
                    <a:gd name="T61" fmla="*/ 66 h 88"/>
                    <a:gd name="T62" fmla="*/ 14 w 78"/>
                    <a:gd name="T63" fmla="*/ 65 h 88"/>
                    <a:gd name="T64" fmla="*/ 12 w 78"/>
                    <a:gd name="T65" fmla="*/ 59 h 88"/>
                    <a:gd name="T66" fmla="*/ 21 w 78"/>
                    <a:gd name="T67" fmla="*/ 47 h 88"/>
                    <a:gd name="T68" fmla="*/ 26 w 78"/>
                    <a:gd name="T69" fmla="*/ 47 h 88"/>
                    <a:gd name="T70" fmla="*/ 34 w 78"/>
                    <a:gd name="T71" fmla="*/ 48 h 88"/>
                    <a:gd name="T72" fmla="*/ 39 w 78"/>
                    <a:gd name="T73" fmla="*/ 43 h 88"/>
                    <a:gd name="T74" fmla="*/ 44 w 78"/>
                    <a:gd name="T75" fmla="*/ 42 h 88"/>
                    <a:gd name="T76" fmla="*/ 46 w 78"/>
                    <a:gd name="T77" fmla="*/ 37 h 88"/>
                    <a:gd name="T78" fmla="*/ 30 w 78"/>
                    <a:gd name="T79" fmla="*/ 35 h 88"/>
                    <a:gd name="T80" fmla="*/ 31 w 78"/>
                    <a:gd name="T81" fmla="*/ 22 h 88"/>
                    <a:gd name="T82" fmla="*/ 25 w 78"/>
                    <a:gd name="T83" fmla="*/ 22 h 88"/>
                    <a:gd name="T84" fmla="*/ 15 w 78"/>
                    <a:gd name="T85" fmla="*/ 22 h 88"/>
                    <a:gd name="T86" fmla="*/ 0 w 78"/>
                    <a:gd name="T87" fmla="*/ 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8" h="88">
                      <a:moveTo>
                        <a:pt x="0" y="9"/>
                      </a:moveTo>
                      <a:lnTo>
                        <a:pt x="11" y="4"/>
                      </a:lnTo>
                      <a:lnTo>
                        <a:pt x="15" y="6"/>
                      </a:lnTo>
                      <a:lnTo>
                        <a:pt x="22" y="4"/>
                      </a:lnTo>
                      <a:lnTo>
                        <a:pt x="34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1" y="15"/>
                      </a:lnTo>
                      <a:lnTo>
                        <a:pt x="56" y="18"/>
                      </a:lnTo>
                      <a:lnTo>
                        <a:pt x="55" y="26"/>
                      </a:lnTo>
                      <a:lnTo>
                        <a:pt x="57" y="34"/>
                      </a:lnTo>
                      <a:lnTo>
                        <a:pt x="58" y="41"/>
                      </a:lnTo>
                      <a:lnTo>
                        <a:pt x="69" y="53"/>
                      </a:lnTo>
                      <a:lnTo>
                        <a:pt x="73" y="56"/>
                      </a:lnTo>
                      <a:lnTo>
                        <a:pt x="77" y="58"/>
                      </a:lnTo>
                      <a:lnTo>
                        <a:pt x="78" y="65"/>
                      </a:lnTo>
                      <a:lnTo>
                        <a:pt x="71" y="72"/>
                      </a:lnTo>
                      <a:lnTo>
                        <a:pt x="58" y="88"/>
                      </a:lnTo>
                      <a:lnTo>
                        <a:pt x="55" y="87"/>
                      </a:lnTo>
                      <a:lnTo>
                        <a:pt x="53" y="79"/>
                      </a:lnTo>
                      <a:lnTo>
                        <a:pt x="54" y="66"/>
                      </a:lnTo>
                      <a:lnTo>
                        <a:pt x="56" y="62"/>
                      </a:lnTo>
                      <a:lnTo>
                        <a:pt x="55" y="55"/>
                      </a:lnTo>
                      <a:lnTo>
                        <a:pt x="37" y="58"/>
                      </a:lnTo>
                      <a:lnTo>
                        <a:pt x="22" y="70"/>
                      </a:lnTo>
                      <a:lnTo>
                        <a:pt x="22" y="76"/>
                      </a:lnTo>
                      <a:lnTo>
                        <a:pt x="19" y="84"/>
                      </a:lnTo>
                      <a:lnTo>
                        <a:pt x="10" y="85"/>
                      </a:lnTo>
                      <a:lnTo>
                        <a:pt x="5" y="81"/>
                      </a:lnTo>
                      <a:lnTo>
                        <a:pt x="10" y="72"/>
                      </a:lnTo>
                      <a:lnTo>
                        <a:pt x="11" y="66"/>
                      </a:lnTo>
                      <a:lnTo>
                        <a:pt x="14" y="65"/>
                      </a:lnTo>
                      <a:lnTo>
                        <a:pt x="12" y="59"/>
                      </a:lnTo>
                      <a:lnTo>
                        <a:pt x="21" y="47"/>
                      </a:lnTo>
                      <a:lnTo>
                        <a:pt x="26" y="47"/>
                      </a:lnTo>
                      <a:lnTo>
                        <a:pt x="34" y="48"/>
                      </a:lnTo>
                      <a:lnTo>
                        <a:pt x="39" y="43"/>
                      </a:lnTo>
                      <a:lnTo>
                        <a:pt x="44" y="42"/>
                      </a:lnTo>
                      <a:lnTo>
                        <a:pt x="46" y="37"/>
                      </a:lnTo>
                      <a:lnTo>
                        <a:pt x="30" y="35"/>
                      </a:lnTo>
                      <a:lnTo>
                        <a:pt x="31" y="22"/>
                      </a:lnTo>
                      <a:lnTo>
                        <a:pt x="25" y="22"/>
                      </a:lnTo>
                      <a:lnTo>
                        <a:pt x="15" y="2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0979" name="Freeform 35"/>
                <p:cNvSpPr>
                  <a:spLocks noChangeAspect="1"/>
                </p:cNvSpPr>
                <p:nvPr/>
              </p:nvSpPr>
              <p:spPr bwMode="auto">
                <a:xfrm>
                  <a:off x="1212" y="1819"/>
                  <a:ext cx="16" cy="6"/>
                </a:xfrm>
                <a:custGeom>
                  <a:avLst/>
                  <a:gdLst>
                    <a:gd name="T0" fmla="*/ 0 w 32"/>
                    <a:gd name="T1" fmla="*/ 8 h 11"/>
                    <a:gd name="T2" fmla="*/ 18 w 32"/>
                    <a:gd name="T3" fmla="*/ 11 h 11"/>
                    <a:gd name="T4" fmla="*/ 32 w 32"/>
                    <a:gd name="T5" fmla="*/ 1 h 11"/>
                    <a:gd name="T6" fmla="*/ 18 w 32"/>
                    <a:gd name="T7" fmla="*/ 0 h 11"/>
                    <a:gd name="T8" fmla="*/ 11 w 32"/>
                    <a:gd name="T9" fmla="*/ 3 h 11"/>
                    <a:gd name="T10" fmla="*/ 0 w 32"/>
                    <a:gd name="T11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11">
                      <a:moveTo>
                        <a:pt x="0" y="8"/>
                      </a:moveTo>
                      <a:lnTo>
                        <a:pt x="18" y="11"/>
                      </a:lnTo>
                      <a:lnTo>
                        <a:pt x="32" y="1"/>
                      </a:lnTo>
                      <a:lnTo>
                        <a:pt x="18" y="0"/>
                      </a:lnTo>
                      <a:lnTo>
                        <a:pt x="11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0980" name="Freeform 36"/>
                <p:cNvSpPr>
                  <a:spLocks noChangeAspect="1"/>
                </p:cNvSpPr>
                <p:nvPr/>
              </p:nvSpPr>
              <p:spPr bwMode="auto">
                <a:xfrm>
                  <a:off x="1233" y="1816"/>
                  <a:ext cx="15" cy="5"/>
                </a:xfrm>
                <a:custGeom>
                  <a:avLst/>
                  <a:gdLst>
                    <a:gd name="T0" fmla="*/ 0 w 28"/>
                    <a:gd name="T1" fmla="*/ 8 h 11"/>
                    <a:gd name="T2" fmla="*/ 16 w 28"/>
                    <a:gd name="T3" fmla="*/ 11 h 11"/>
                    <a:gd name="T4" fmla="*/ 28 w 28"/>
                    <a:gd name="T5" fmla="*/ 2 h 11"/>
                    <a:gd name="T6" fmla="*/ 21 w 28"/>
                    <a:gd name="T7" fmla="*/ 0 h 11"/>
                    <a:gd name="T8" fmla="*/ 0 w 28"/>
                    <a:gd name="T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1">
                      <a:moveTo>
                        <a:pt x="0" y="8"/>
                      </a:moveTo>
                      <a:lnTo>
                        <a:pt x="16" y="11"/>
                      </a:lnTo>
                      <a:lnTo>
                        <a:pt x="28" y="2"/>
                      </a:lnTo>
                      <a:lnTo>
                        <a:pt x="2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10981" name="Group 37"/>
              <p:cNvGrpSpPr>
                <a:grpSpLocks noChangeAspect="1"/>
              </p:cNvGrpSpPr>
              <p:nvPr/>
            </p:nvGrpSpPr>
            <p:grpSpPr bwMode="auto">
              <a:xfrm>
                <a:off x="1354" y="1441"/>
                <a:ext cx="14" cy="21"/>
                <a:chOff x="1354" y="1441"/>
                <a:chExt cx="14" cy="21"/>
              </a:xfrm>
            </p:grpSpPr>
            <p:sp>
              <p:nvSpPr>
                <p:cNvPr id="210982" name="Freeform 38"/>
                <p:cNvSpPr>
                  <a:spLocks noChangeAspect="1"/>
                </p:cNvSpPr>
                <p:nvPr/>
              </p:nvSpPr>
              <p:spPr bwMode="auto">
                <a:xfrm>
                  <a:off x="1354" y="1452"/>
                  <a:ext cx="14" cy="10"/>
                </a:xfrm>
                <a:custGeom>
                  <a:avLst/>
                  <a:gdLst>
                    <a:gd name="T0" fmla="*/ 0 w 26"/>
                    <a:gd name="T1" fmla="*/ 14 h 20"/>
                    <a:gd name="T2" fmla="*/ 26 w 26"/>
                    <a:gd name="T3" fmla="*/ 20 h 20"/>
                    <a:gd name="T4" fmla="*/ 24 w 26"/>
                    <a:gd name="T5" fmla="*/ 9 h 20"/>
                    <a:gd name="T6" fmla="*/ 24 w 26"/>
                    <a:gd name="T7" fmla="*/ 0 h 20"/>
                    <a:gd name="T8" fmla="*/ 12 w 26"/>
                    <a:gd name="T9" fmla="*/ 6 h 20"/>
                    <a:gd name="T10" fmla="*/ 0 w 26"/>
                    <a:gd name="T11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0">
                      <a:moveTo>
                        <a:pt x="0" y="14"/>
                      </a:moveTo>
                      <a:lnTo>
                        <a:pt x="26" y="20"/>
                      </a:lnTo>
                      <a:lnTo>
                        <a:pt x="24" y="9"/>
                      </a:lnTo>
                      <a:lnTo>
                        <a:pt x="24" y="0"/>
                      </a:lnTo>
                      <a:lnTo>
                        <a:pt x="12" y="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0983" name="Freeform 39"/>
                <p:cNvSpPr>
                  <a:spLocks noChangeAspect="1"/>
                </p:cNvSpPr>
                <p:nvPr/>
              </p:nvSpPr>
              <p:spPr bwMode="auto">
                <a:xfrm>
                  <a:off x="1355" y="1441"/>
                  <a:ext cx="10" cy="5"/>
                </a:xfrm>
                <a:custGeom>
                  <a:avLst/>
                  <a:gdLst>
                    <a:gd name="T0" fmla="*/ 0 w 20"/>
                    <a:gd name="T1" fmla="*/ 7 h 11"/>
                    <a:gd name="T2" fmla="*/ 20 w 20"/>
                    <a:gd name="T3" fmla="*/ 0 h 11"/>
                    <a:gd name="T4" fmla="*/ 19 w 20"/>
                    <a:gd name="T5" fmla="*/ 11 h 11"/>
                    <a:gd name="T6" fmla="*/ 0 w 20"/>
                    <a:gd name="T7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1">
                      <a:moveTo>
                        <a:pt x="0" y="7"/>
                      </a:moveTo>
                      <a:lnTo>
                        <a:pt x="20" y="0"/>
                      </a:lnTo>
                      <a:lnTo>
                        <a:pt x="19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210984" name="Group 40"/>
            <p:cNvGrpSpPr>
              <a:grpSpLocks noChangeAspect="1"/>
            </p:cNvGrpSpPr>
            <p:nvPr/>
          </p:nvGrpSpPr>
          <p:grpSpPr bwMode="auto">
            <a:xfrm rot="-1257939">
              <a:off x="3832" y="475"/>
              <a:ext cx="244" cy="282"/>
              <a:chOff x="1204" y="1342"/>
              <a:chExt cx="754" cy="949"/>
            </a:xfrm>
          </p:grpSpPr>
          <p:sp>
            <p:nvSpPr>
              <p:cNvPr id="210985" name="Freeform 41"/>
              <p:cNvSpPr>
                <a:spLocks noChangeAspect="1"/>
              </p:cNvSpPr>
              <p:nvPr/>
            </p:nvSpPr>
            <p:spPr bwMode="auto">
              <a:xfrm>
                <a:off x="1549" y="1760"/>
                <a:ext cx="409" cy="531"/>
              </a:xfrm>
              <a:custGeom>
                <a:avLst/>
                <a:gdLst>
                  <a:gd name="T0" fmla="*/ 114 w 816"/>
                  <a:gd name="T1" fmla="*/ 142 h 1062"/>
                  <a:gd name="T2" fmla="*/ 158 w 816"/>
                  <a:gd name="T3" fmla="*/ 98 h 1062"/>
                  <a:gd name="T4" fmla="*/ 224 w 816"/>
                  <a:gd name="T5" fmla="*/ 113 h 1062"/>
                  <a:gd name="T6" fmla="*/ 253 w 816"/>
                  <a:gd name="T7" fmla="*/ 102 h 1062"/>
                  <a:gd name="T8" fmla="*/ 280 w 816"/>
                  <a:gd name="T9" fmla="*/ 95 h 1062"/>
                  <a:gd name="T10" fmla="*/ 327 w 816"/>
                  <a:gd name="T11" fmla="*/ 83 h 1062"/>
                  <a:gd name="T12" fmla="*/ 335 w 816"/>
                  <a:gd name="T13" fmla="*/ 35 h 1062"/>
                  <a:gd name="T14" fmla="*/ 386 w 816"/>
                  <a:gd name="T15" fmla="*/ 6 h 1062"/>
                  <a:gd name="T16" fmla="*/ 419 w 816"/>
                  <a:gd name="T17" fmla="*/ 0 h 1062"/>
                  <a:gd name="T18" fmla="*/ 467 w 816"/>
                  <a:gd name="T19" fmla="*/ 17 h 1062"/>
                  <a:gd name="T20" fmla="*/ 504 w 816"/>
                  <a:gd name="T21" fmla="*/ 32 h 1062"/>
                  <a:gd name="T22" fmla="*/ 551 w 816"/>
                  <a:gd name="T23" fmla="*/ 58 h 1062"/>
                  <a:gd name="T24" fmla="*/ 591 w 816"/>
                  <a:gd name="T25" fmla="*/ 105 h 1062"/>
                  <a:gd name="T26" fmla="*/ 673 w 816"/>
                  <a:gd name="T27" fmla="*/ 109 h 1062"/>
                  <a:gd name="T28" fmla="*/ 749 w 816"/>
                  <a:gd name="T29" fmla="*/ 87 h 1062"/>
                  <a:gd name="T30" fmla="*/ 764 w 816"/>
                  <a:gd name="T31" fmla="*/ 43 h 1062"/>
                  <a:gd name="T32" fmla="*/ 790 w 816"/>
                  <a:gd name="T33" fmla="*/ 65 h 1062"/>
                  <a:gd name="T34" fmla="*/ 805 w 816"/>
                  <a:gd name="T35" fmla="*/ 150 h 1062"/>
                  <a:gd name="T36" fmla="*/ 786 w 816"/>
                  <a:gd name="T37" fmla="*/ 209 h 1062"/>
                  <a:gd name="T38" fmla="*/ 801 w 816"/>
                  <a:gd name="T39" fmla="*/ 249 h 1062"/>
                  <a:gd name="T40" fmla="*/ 783 w 816"/>
                  <a:gd name="T41" fmla="*/ 319 h 1062"/>
                  <a:gd name="T42" fmla="*/ 760 w 816"/>
                  <a:gd name="T43" fmla="*/ 362 h 1062"/>
                  <a:gd name="T44" fmla="*/ 771 w 816"/>
                  <a:gd name="T45" fmla="*/ 421 h 1062"/>
                  <a:gd name="T46" fmla="*/ 768 w 816"/>
                  <a:gd name="T47" fmla="*/ 461 h 1062"/>
                  <a:gd name="T48" fmla="*/ 786 w 816"/>
                  <a:gd name="T49" fmla="*/ 498 h 1062"/>
                  <a:gd name="T50" fmla="*/ 810 w 816"/>
                  <a:gd name="T51" fmla="*/ 561 h 1062"/>
                  <a:gd name="T52" fmla="*/ 782 w 816"/>
                  <a:gd name="T53" fmla="*/ 677 h 1062"/>
                  <a:gd name="T54" fmla="*/ 747 w 816"/>
                  <a:gd name="T55" fmla="*/ 770 h 1062"/>
                  <a:gd name="T56" fmla="*/ 697 w 816"/>
                  <a:gd name="T57" fmla="*/ 875 h 1062"/>
                  <a:gd name="T58" fmla="*/ 645 w 816"/>
                  <a:gd name="T59" fmla="*/ 962 h 1062"/>
                  <a:gd name="T60" fmla="*/ 583 w 816"/>
                  <a:gd name="T61" fmla="*/ 1048 h 1062"/>
                  <a:gd name="T62" fmla="*/ 526 w 816"/>
                  <a:gd name="T63" fmla="*/ 1054 h 1062"/>
                  <a:gd name="T64" fmla="*/ 518 w 816"/>
                  <a:gd name="T65" fmla="*/ 1013 h 1062"/>
                  <a:gd name="T66" fmla="*/ 511 w 816"/>
                  <a:gd name="T67" fmla="*/ 973 h 1062"/>
                  <a:gd name="T68" fmla="*/ 499 w 816"/>
                  <a:gd name="T69" fmla="*/ 940 h 1062"/>
                  <a:gd name="T70" fmla="*/ 486 w 816"/>
                  <a:gd name="T71" fmla="*/ 859 h 1062"/>
                  <a:gd name="T72" fmla="*/ 464 w 816"/>
                  <a:gd name="T73" fmla="*/ 822 h 1062"/>
                  <a:gd name="T74" fmla="*/ 459 w 816"/>
                  <a:gd name="T75" fmla="*/ 767 h 1062"/>
                  <a:gd name="T76" fmla="*/ 464 w 816"/>
                  <a:gd name="T77" fmla="*/ 726 h 1062"/>
                  <a:gd name="T78" fmla="*/ 471 w 816"/>
                  <a:gd name="T79" fmla="*/ 693 h 1062"/>
                  <a:gd name="T80" fmla="*/ 459 w 816"/>
                  <a:gd name="T81" fmla="*/ 635 h 1062"/>
                  <a:gd name="T82" fmla="*/ 379 w 816"/>
                  <a:gd name="T83" fmla="*/ 557 h 1062"/>
                  <a:gd name="T84" fmla="*/ 367 w 816"/>
                  <a:gd name="T85" fmla="*/ 498 h 1062"/>
                  <a:gd name="T86" fmla="*/ 312 w 816"/>
                  <a:gd name="T87" fmla="*/ 513 h 1062"/>
                  <a:gd name="T88" fmla="*/ 277 w 816"/>
                  <a:gd name="T89" fmla="*/ 516 h 1062"/>
                  <a:gd name="T90" fmla="*/ 238 w 816"/>
                  <a:gd name="T91" fmla="*/ 538 h 1062"/>
                  <a:gd name="T92" fmla="*/ 194 w 816"/>
                  <a:gd name="T93" fmla="*/ 553 h 1062"/>
                  <a:gd name="T94" fmla="*/ 129 w 816"/>
                  <a:gd name="T95" fmla="*/ 572 h 1062"/>
                  <a:gd name="T96" fmla="*/ 41 w 816"/>
                  <a:gd name="T97" fmla="*/ 506 h 1062"/>
                  <a:gd name="T98" fmla="*/ 22 w 816"/>
                  <a:gd name="T99" fmla="*/ 418 h 1062"/>
                  <a:gd name="T100" fmla="*/ 0 w 816"/>
                  <a:gd name="T101" fmla="*/ 377 h 1062"/>
                  <a:gd name="T102" fmla="*/ 19 w 816"/>
                  <a:gd name="T103" fmla="*/ 333 h 1062"/>
                  <a:gd name="T104" fmla="*/ 19 w 816"/>
                  <a:gd name="T105" fmla="*/ 286 h 1062"/>
                  <a:gd name="T106" fmla="*/ 51 w 816"/>
                  <a:gd name="T107" fmla="*/ 259 h 1062"/>
                  <a:gd name="T108" fmla="*/ 37 w 816"/>
                  <a:gd name="T109" fmla="*/ 234 h 1062"/>
                  <a:gd name="T110" fmla="*/ 48 w 816"/>
                  <a:gd name="T111" fmla="*/ 205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6" h="1062">
                    <a:moveTo>
                      <a:pt x="66" y="160"/>
                    </a:moveTo>
                    <a:lnTo>
                      <a:pt x="114" y="142"/>
                    </a:lnTo>
                    <a:lnTo>
                      <a:pt x="136" y="105"/>
                    </a:lnTo>
                    <a:lnTo>
                      <a:pt x="158" y="98"/>
                    </a:lnTo>
                    <a:lnTo>
                      <a:pt x="191" y="72"/>
                    </a:lnTo>
                    <a:lnTo>
                      <a:pt x="224" y="113"/>
                    </a:lnTo>
                    <a:lnTo>
                      <a:pt x="242" y="98"/>
                    </a:lnTo>
                    <a:lnTo>
                      <a:pt x="253" y="102"/>
                    </a:lnTo>
                    <a:lnTo>
                      <a:pt x="269" y="95"/>
                    </a:lnTo>
                    <a:lnTo>
                      <a:pt x="280" y="95"/>
                    </a:lnTo>
                    <a:lnTo>
                      <a:pt x="302" y="98"/>
                    </a:lnTo>
                    <a:lnTo>
                      <a:pt x="327" y="83"/>
                    </a:lnTo>
                    <a:lnTo>
                      <a:pt x="309" y="62"/>
                    </a:lnTo>
                    <a:lnTo>
                      <a:pt x="335" y="35"/>
                    </a:lnTo>
                    <a:lnTo>
                      <a:pt x="357" y="35"/>
                    </a:lnTo>
                    <a:lnTo>
                      <a:pt x="386" y="6"/>
                    </a:lnTo>
                    <a:lnTo>
                      <a:pt x="409" y="6"/>
                    </a:lnTo>
                    <a:lnTo>
                      <a:pt x="419" y="0"/>
                    </a:lnTo>
                    <a:lnTo>
                      <a:pt x="452" y="6"/>
                    </a:lnTo>
                    <a:lnTo>
                      <a:pt x="467" y="17"/>
                    </a:lnTo>
                    <a:lnTo>
                      <a:pt x="478" y="21"/>
                    </a:lnTo>
                    <a:lnTo>
                      <a:pt x="504" y="32"/>
                    </a:lnTo>
                    <a:lnTo>
                      <a:pt x="529" y="43"/>
                    </a:lnTo>
                    <a:lnTo>
                      <a:pt x="551" y="58"/>
                    </a:lnTo>
                    <a:lnTo>
                      <a:pt x="581" y="87"/>
                    </a:lnTo>
                    <a:lnTo>
                      <a:pt x="591" y="105"/>
                    </a:lnTo>
                    <a:lnTo>
                      <a:pt x="624" y="102"/>
                    </a:lnTo>
                    <a:lnTo>
                      <a:pt x="673" y="109"/>
                    </a:lnTo>
                    <a:lnTo>
                      <a:pt x="698" y="124"/>
                    </a:lnTo>
                    <a:lnTo>
                      <a:pt x="749" y="87"/>
                    </a:lnTo>
                    <a:lnTo>
                      <a:pt x="746" y="65"/>
                    </a:lnTo>
                    <a:lnTo>
                      <a:pt x="764" y="43"/>
                    </a:lnTo>
                    <a:lnTo>
                      <a:pt x="783" y="35"/>
                    </a:lnTo>
                    <a:lnTo>
                      <a:pt x="790" y="65"/>
                    </a:lnTo>
                    <a:lnTo>
                      <a:pt x="793" y="105"/>
                    </a:lnTo>
                    <a:lnTo>
                      <a:pt x="805" y="150"/>
                    </a:lnTo>
                    <a:lnTo>
                      <a:pt x="805" y="182"/>
                    </a:lnTo>
                    <a:lnTo>
                      <a:pt x="786" y="209"/>
                    </a:lnTo>
                    <a:lnTo>
                      <a:pt x="808" y="216"/>
                    </a:lnTo>
                    <a:lnTo>
                      <a:pt x="801" y="249"/>
                    </a:lnTo>
                    <a:lnTo>
                      <a:pt x="793" y="289"/>
                    </a:lnTo>
                    <a:lnTo>
                      <a:pt x="783" y="319"/>
                    </a:lnTo>
                    <a:lnTo>
                      <a:pt x="768" y="344"/>
                    </a:lnTo>
                    <a:lnTo>
                      <a:pt x="760" y="362"/>
                    </a:lnTo>
                    <a:lnTo>
                      <a:pt x="764" y="388"/>
                    </a:lnTo>
                    <a:lnTo>
                      <a:pt x="771" y="421"/>
                    </a:lnTo>
                    <a:lnTo>
                      <a:pt x="764" y="443"/>
                    </a:lnTo>
                    <a:lnTo>
                      <a:pt x="768" y="461"/>
                    </a:lnTo>
                    <a:lnTo>
                      <a:pt x="775" y="476"/>
                    </a:lnTo>
                    <a:lnTo>
                      <a:pt x="786" y="498"/>
                    </a:lnTo>
                    <a:lnTo>
                      <a:pt x="816" y="532"/>
                    </a:lnTo>
                    <a:lnTo>
                      <a:pt x="810" y="561"/>
                    </a:lnTo>
                    <a:lnTo>
                      <a:pt x="797" y="617"/>
                    </a:lnTo>
                    <a:lnTo>
                      <a:pt x="782" y="677"/>
                    </a:lnTo>
                    <a:lnTo>
                      <a:pt x="767" y="721"/>
                    </a:lnTo>
                    <a:lnTo>
                      <a:pt x="747" y="770"/>
                    </a:lnTo>
                    <a:lnTo>
                      <a:pt x="720" y="829"/>
                    </a:lnTo>
                    <a:lnTo>
                      <a:pt x="697" y="875"/>
                    </a:lnTo>
                    <a:lnTo>
                      <a:pt x="670" y="925"/>
                    </a:lnTo>
                    <a:lnTo>
                      <a:pt x="645" y="962"/>
                    </a:lnTo>
                    <a:lnTo>
                      <a:pt x="619" y="1002"/>
                    </a:lnTo>
                    <a:lnTo>
                      <a:pt x="583" y="1048"/>
                    </a:lnTo>
                    <a:lnTo>
                      <a:pt x="552" y="1062"/>
                    </a:lnTo>
                    <a:lnTo>
                      <a:pt x="526" y="1054"/>
                    </a:lnTo>
                    <a:lnTo>
                      <a:pt x="511" y="1020"/>
                    </a:lnTo>
                    <a:lnTo>
                      <a:pt x="518" y="1013"/>
                    </a:lnTo>
                    <a:lnTo>
                      <a:pt x="526" y="988"/>
                    </a:lnTo>
                    <a:lnTo>
                      <a:pt x="511" y="973"/>
                    </a:lnTo>
                    <a:lnTo>
                      <a:pt x="511" y="955"/>
                    </a:lnTo>
                    <a:lnTo>
                      <a:pt x="499" y="940"/>
                    </a:lnTo>
                    <a:lnTo>
                      <a:pt x="499" y="891"/>
                    </a:lnTo>
                    <a:lnTo>
                      <a:pt x="486" y="859"/>
                    </a:lnTo>
                    <a:lnTo>
                      <a:pt x="478" y="840"/>
                    </a:lnTo>
                    <a:lnTo>
                      <a:pt x="464" y="822"/>
                    </a:lnTo>
                    <a:lnTo>
                      <a:pt x="441" y="800"/>
                    </a:lnTo>
                    <a:lnTo>
                      <a:pt x="459" y="767"/>
                    </a:lnTo>
                    <a:lnTo>
                      <a:pt x="464" y="740"/>
                    </a:lnTo>
                    <a:lnTo>
                      <a:pt x="464" y="726"/>
                    </a:lnTo>
                    <a:lnTo>
                      <a:pt x="478" y="715"/>
                    </a:lnTo>
                    <a:lnTo>
                      <a:pt x="471" y="693"/>
                    </a:lnTo>
                    <a:lnTo>
                      <a:pt x="467" y="663"/>
                    </a:lnTo>
                    <a:lnTo>
                      <a:pt x="459" y="635"/>
                    </a:lnTo>
                    <a:lnTo>
                      <a:pt x="386" y="575"/>
                    </a:lnTo>
                    <a:lnTo>
                      <a:pt x="379" y="557"/>
                    </a:lnTo>
                    <a:lnTo>
                      <a:pt x="386" y="516"/>
                    </a:lnTo>
                    <a:lnTo>
                      <a:pt x="367" y="498"/>
                    </a:lnTo>
                    <a:lnTo>
                      <a:pt x="349" y="509"/>
                    </a:lnTo>
                    <a:lnTo>
                      <a:pt x="312" y="513"/>
                    </a:lnTo>
                    <a:lnTo>
                      <a:pt x="299" y="495"/>
                    </a:lnTo>
                    <a:lnTo>
                      <a:pt x="277" y="516"/>
                    </a:lnTo>
                    <a:lnTo>
                      <a:pt x="264" y="538"/>
                    </a:lnTo>
                    <a:lnTo>
                      <a:pt x="238" y="538"/>
                    </a:lnTo>
                    <a:lnTo>
                      <a:pt x="221" y="553"/>
                    </a:lnTo>
                    <a:lnTo>
                      <a:pt x="194" y="553"/>
                    </a:lnTo>
                    <a:lnTo>
                      <a:pt x="166" y="575"/>
                    </a:lnTo>
                    <a:lnTo>
                      <a:pt x="129" y="572"/>
                    </a:lnTo>
                    <a:lnTo>
                      <a:pt x="81" y="535"/>
                    </a:lnTo>
                    <a:lnTo>
                      <a:pt x="41" y="506"/>
                    </a:lnTo>
                    <a:lnTo>
                      <a:pt x="22" y="484"/>
                    </a:lnTo>
                    <a:lnTo>
                      <a:pt x="22" y="418"/>
                    </a:lnTo>
                    <a:lnTo>
                      <a:pt x="0" y="399"/>
                    </a:lnTo>
                    <a:lnTo>
                      <a:pt x="0" y="377"/>
                    </a:lnTo>
                    <a:lnTo>
                      <a:pt x="4" y="359"/>
                    </a:lnTo>
                    <a:lnTo>
                      <a:pt x="19" y="333"/>
                    </a:lnTo>
                    <a:lnTo>
                      <a:pt x="7" y="311"/>
                    </a:lnTo>
                    <a:lnTo>
                      <a:pt x="19" y="286"/>
                    </a:lnTo>
                    <a:lnTo>
                      <a:pt x="37" y="274"/>
                    </a:lnTo>
                    <a:lnTo>
                      <a:pt x="51" y="259"/>
                    </a:lnTo>
                    <a:lnTo>
                      <a:pt x="51" y="245"/>
                    </a:lnTo>
                    <a:lnTo>
                      <a:pt x="37" y="234"/>
                    </a:lnTo>
                    <a:lnTo>
                      <a:pt x="37" y="216"/>
                    </a:lnTo>
                    <a:lnTo>
                      <a:pt x="48" y="205"/>
                    </a:lnTo>
                    <a:lnTo>
                      <a:pt x="66" y="160"/>
                    </a:lnTo>
                    <a:close/>
                  </a:path>
                </a:pathLst>
              </a:custGeom>
              <a:solidFill>
                <a:srgbClr val="00FFCC"/>
              </a:solidFill>
              <a:ln w="3175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10986" name="Group 42"/>
              <p:cNvGrpSpPr>
                <a:grpSpLocks noChangeAspect="1"/>
              </p:cNvGrpSpPr>
              <p:nvPr/>
            </p:nvGrpSpPr>
            <p:grpSpPr bwMode="auto">
              <a:xfrm>
                <a:off x="1876" y="1955"/>
                <a:ext cx="46" cy="113"/>
                <a:chOff x="1876" y="1955"/>
                <a:chExt cx="46" cy="113"/>
              </a:xfrm>
            </p:grpSpPr>
            <p:sp>
              <p:nvSpPr>
                <p:cNvPr id="210987" name="Freeform 43"/>
                <p:cNvSpPr>
                  <a:spLocks noChangeAspect="1"/>
                </p:cNvSpPr>
                <p:nvPr/>
              </p:nvSpPr>
              <p:spPr bwMode="auto">
                <a:xfrm>
                  <a:off x="1876" y="1955"/>
                  <a:ext cx="19" cy="31"/>
                </a:xfrm>
                <a:custGeom>
                  <a:avLst/>
                  <a:gdLst>
                    <a:gd name="T0" fmla="*/ 26 w 37"/>
                    <a:gd name="T1" fmla="*/ 0 h 63"/>
                    <a:gd name="T2" fmla="*/ 0 w 37"/>
                    <a:gd name="T3" fmla="*/ 18 h 63"/>
                    <a:gd name="T4" fmla="*/ 11 w 37"/>
                    <a:gd name="T5" fmla="*/ 44 h 63"/>
                    <a:gd name="T6" fmla="*/ 19 w 37"/>
                    <a:gd name="T7" fmla="*/ 63 h 63"/>
                    <a:gd name="T8" fmla="*/ 37 w 37"/>
                    <a:gd name="T9" fmla="*/ 48 h 63"/>
                    <a:gd name="T10" fmla="*/ 26 w 37"/>
                    <a:gd name="T11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63">
                      <a:moveTo>
                        <a:pt x="26" y="0"/>
                      </a:moveTo>
                      <a:lnTo>
                        <a:pt x="0" y="18"/>
                      </a:lnTo>
                      <a:lnTo>
                        <a:pt x="11" y="44"/>
                      </a:lnTo>
                      <a:lnTo>
                        <a:pt x="19" y="63"/>
                      </a:lnTo>
                      <a:lnTo>
                        <a:pt x="37" y="4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0988" name="Freeform 44"/>
                <p:cNvSpPr>
                  <a:spLocks noChangeAspect="1"/>
                </p:cNvSpPr>
                <p:nvPr/>
              </p:nvSpPr>
              <p:spPr bwMode="auto">
                <a:xfrm>
                  <a:off x="1908" y="2036"/>
                  <a:ext cx="14" cy="32"/>
                </a:xfrm>
                <a:custGeom>
                  <a:avLst/>
                  <a:gdLst>
                    <a:gd name="T0" fmla="*/ 19 w 30"/>
                    <a:gd name="T1" fmla="*/ 0 h 65"/>
                    <a:gd name="T2" fmla="*/ 0 w 30"/>
                    <a:gd name="T3" fmla="*/ 13 h 65"/>
                    <a:gd name="T4" fmla="*/ 4 w 30"/>
                    <a:gd name="T5" fmla="*/ 34 h 65"/>
                    <a:gd name="T6" fmla="*/ 7 w 30"/>
                    <a:gd name="T7" fmla="*/ 61 h 65"/>
                    <a:gd name="T8" fmla="*/ 30 w 30"/>
                    <a:gd name="T9" fmla="*/ 65 h 65"/>
                    <a:gd name="T10" fmla="*/ 30 w 30"/>
                    <a:gd name="T11" fmla="*/ 43 h 65"/>
                    <a:gd name="T12" fmla="*/ 19 w 30"/>
                    <a:gd name="T1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65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4" y="34"/>
                      </a:lnTo>
                      <a:lnTo>
                        <a:pt x="7" y="61"/>
                      </a:lnTo>
                      <a:lnTo>
                        <a:pt x="30" y="65"/>
                      </a:lnTo>
                      <a:lnTo>
                        <a:pt x="30" y="4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10989" name="Freeform 45"/>
              <p:cNvSpPr>
                <a:spLocks noChangeAspect="1"/>
              </p:cNvSpPr>
              <p:nvPr/>
            </p:nvSpPr>
            <p:spPr bwMode="auto">
              <a:xfrm>
                <a:off x="1204" y="1342"/>
                <a:ext cx="708" cy="501"/>
              </a:xfrm>
              <a:custGeom>
                <a:avLst/>
                <a:gdLst>
                  <a:gd name="T0" fmla="*/ 740 w 1415"/>
                  <a:gd name="T1" fmla="*/ 999 h 1002"/>
                  <a:gd name="T2" fmla="*/ 784 w 1415"/>
                  <a:gd name="T3" fmla="*/ 903 h 1002"/>
                  <a:gd name="T4" fmla="*/ 816 w 1415"/>
                  <a:gd name="T5" fmla="*/ 854 h 1002"/>
                  <a:gd name="T6" fmla="*/ 922 w 1415"/>
                  <a:gd name="T7" fmla="*/ 829 h 1002"/>
                  <a:gd name="T8" fmla="*/ 849 w 1415"/>
                  <a:gd name="T9" fmla="*/ 788 h 1002"/>
                  <a:gd name="T10" fmla="*/ 945 w 1415"/>
                  <a:gd name="T11" fmla="*/ 819 h 1002"/>
                  <a:gd name="T12" fmla="*/ 960 w 1415"/>
                  <a:gd name="T13" fmla="*/ 771 h 1002"/>
                  <a:gd name="T14" fmla="*/ 1001 w 1415"/>
                  <a:gd name="T15" fmla="*/ 780 h 1002"/>
                  <a:gd name="T16" fmla="*/ 1053 w 1415"/>
                  <a:gd name="T17" fmla="*/ 756 h 1002"/>
                  <a:gd name="T18" fmla="*/ 1101 w 1415"/>
                  <a:gd name="T19" fmla="*/ 755 h 1002"/>
                  <a:gd name="T20" fmla="*/ 1123 w 1415"/>
                  <a:gd name="T21" fmla="*/ 825 h 1002"/>
                  <a:gd name="T22" fmla="*/ 1235 w 1415"/>
                  <a:gd name="T23" fmla="*/ 847 h 1002"/>
                  <a:gd name="T24" fmla="*/ 1332 w 1415"/>
                  <a:gd name="T25" fmla="*/ 899 h 1002"/>
                  <a:gd name="T26" fmla="*/ 1411 w 1415"/>
                  <a:gd name="T27" fmla="*/ 841 h 1002"/>
                  <a:gd name="T28" fmla="*/ 1406 w 1415"/>
                  <a:gd name="T29" fmla="*/ 679 h 1002"/>
                  <a:gd name="T30" fmla="*/ 1356 w 1415"/>
                  <a:gd name="T31" fmla="*/ 614 h 1002"/>
                  <a:gd name="T32" fmla="*/ 1317 w 1415"/>
                  <a:gd name="T33" fmla="*/ 661 h 1002"/>
                  <a:gd name="T34" fmla="*/ 1272 w 1415"/>
                  <a:gd name="T35" fmla="*/ 682 h 1002"/>
                  <a:gd name="T36" fmla="*/ 1238 w 1415"/>
                  <a:gd name="T37" fmla="*/ 655 h 1002"/>
                  <a:gd name="T38" fmla="*/ 1301 w 1415"/>
                  <a:gd name="T39" fmla="*/ 614 h 1002"/>
                  <a:gd name="T40" fmla="*/ 1298 w 1415"/>
                  <a:gd name="T41" fmla="*/ 469 h 1002"/>
                  <a:gd name="T42" fmla="*/ 1080 w 1415"/>
                  <a:gd name="T43" fmla="*/ 243 h 1002"/>
                  <a:gd name="T44" fmla="*/ 832 w 1415"/>
                  <a:gd name="T45" fmla="*/ 95 h 1002"/>
                  <a:gd name="T46" fmla="*/ 442 w 1415"/>
                  <a:gd name="T47" fmla="*/ 1 h 1002"/>
                  <a:gd name="T48" fmla="*/ 205 w 1415"/>
                  <a:gd name="T49" fmla="*/ 27 h 1002"/>
                  <a:gd name="T50" fmla="*/ 103 w 1415"/>
                  <a:gd name="T51" fmla="*/ 94 h 1002"/>
                  <a:gd name="T52" fmla="*/ 36 w 1415"/>
                  <a:gd name="T53" fmla="*/ 52 h 1002"/>
                  <a:gd name="T54" fmla="*/ 23 w 1415"/>
                  <a:gd name="T55" fmla="*/ 142 h 1002"/>
                  <a:gd name="T56" fmla="*/ 17 w 1415"/>
                  <a:gd name="T57" fmla="*/ 240 h 1002"/>
                  <a:gd name="T58" fmla="*/ 89 w 1415"/>
                  <a:gd name="T59" fmla="*/ 242 h 1002"/>
                  <a:gd name="T60" fmla="*/ 189 w 1415"/>
                  <a:gd name="T61" fmla="*/ 186 h 1002"/>
                  <a:gd name="T62" fmla="*/ 281 w 1415"/>
                  <a:gd name="T63" fmla="*/ 189 h 1002"/>
                  <a:gd name="T64" fmla="*/ 366 w 1415"/>
                  <a:gd name="T65" fmla="*/ 188 h 1002"/>
                  <a:gd name="T66" fmla="*/ 451 w 1415"/>
                  <a:gd name="T67" fmla="*/ 211 h 1002"/>
                  <a:gd name="T68" fmla="*/ 448 w 1415"/>
                  <a:gd name="T69" fmla="*/ 269 h 1002"/>
                  <a:gd name="T70" fmla="*/ 581 w 1415"/>
                  <a:gd name="T71" fmla="*/ 264 h 1002"/>
                  <a:gd name="T72" fmla="*/ 633 w 1415"/>
                  <a:gd name="T73" fmla="*/ 275 h 1002"/>
                  <a:gd name="T74" fmla="*/ 618 w 1415"/>
                  <a:gd name="T75" fmla="*/ 309 h 1002"/>
                  <a:gd name="T76" fmla="*/ 640 w 1415"/>
                  <a:gd name="T77" fmla="*/ 366 h 1002"/>
                  <a:gd name="T78" fmla="*/ 677 w 1415"/>
                  <a:gd name="T79" fmla="*/ 438 h 1002"/>
                  <a:gd name="T80" fmla="*/ 684 w 1415"/>
                  <a:gd name="T81" fmla="*/ 491 h 1002"/>
                  <a:gd name="T82" fmla="*/ 662 w 1415"/>
                  <a:gd name="T83" fmla="*/ 461 h 1002"/>
                  <a:gd name="T84" fmla="*/ 610 w 1415"/>
                  <a:gd name="T85" fmla="*/ 512 h 1002"/>
                  <a:gd name="T86" fmla="*/ 634 w 1415"/>
                  <a:gd name="T87" fmla="*/ 591 h 1002"/>
                  <a:gd name="T88" fmla="*/ 666 w 1415"/>
                  <a:gd name="T89" fmla="*/ 685 h 1002"/>
                  <a:gd name="T90" fmla="*/ 735 w 1415"/>
                  <a:gd name="T91" fmla="*/ 679 h 1002"/>
                  <a:gd name="T92" fmla="*/ 708 w 1415"/>
                  <a:gd name="T93" fmla="*/ 608 h 1002"/>
                  <a:gd name="T94" fmla="*/ 678 w 1415"/>
                  <a:gd name="T95" fmla="*/ 542 h 1002"/>
                  <a:gd name="T96" fmla="*/ 729 w 1415"/>
                  <a:gd name="T97" fmla="*/ 587 h 1002"/>
                  <a:gd name="T98" fmla="*/ 754 w 1415"/>
                  <a:gd name="T99" fmla="*/ 591 h 1002"/>
                  <a:gd name="T100" fmla="*/ 781 w 1415"/>
                  <a:gd name="T101" fmla="*/ 648 h 1002"/>
                  <a:gd name="T102" fmla="*/ 747 w 1415"/>
                  <a:gd name="T103" fmla="*/ 713 h 1002"/>
                  <a:gd name="T104" fmla="*/ 702 w 1415"/>
                  <a:gd name="T105" fmla="*/ 690 h 1002"/>
                  <a:gd name="T106" fmla="*/ 726 w 1415"/>
                  <a:gd name="T107" fmla="*/ 731 h 1002"/>
                  <a:gd name="T108" fmla="*/ 702 w 1415"/>
                  <a:gd name="T109" fmla="*/ 830 h 1002"/>
                  <a:gd name="T110" fmla="*/ 736 w 1415"/>
                  <a:gd name="T111" fmla="*/ 885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15" h="1002">
                    <a:moveTo>
                      <a:pt x="688" y="933"/>
                    </a:moveTo>
                    <a:lnTo>
                      <a:pt x="708" y="961"/>
                    </a:lnTo>
                    <a:lnTo>
                      <a:pt x="700" y="977"/>
                    </a:lnTo>
                    <a:lnTo>
                      <a:pt x="710" y="990"/>
                    </a:lnTo>
                    <a:lnTo>
                      <a:pt x="721" y="1002"/>
                    </a:lnTo>
                    <a:lnTo>
                      <a:pt x="740" y="999"/>
                    </a:lnTo>
                    <a:lnTo>
                      <a:pt x="758" y="977"/>
                    </a:lnTo>
                    <a:lnTo>
                      <a:pt x="781" y="962"/>
                    </a:lnTo>
                    <a:lnTo>
                      <a:pt x="791" y="950"/>
                    </a:lnTo>
                    <a:lnTo>
                      <a:pt x="787" y="935"/>
                    </a:lnTo>
                    <a:lnTo>
                      <a:pt x="784" y="920"/>
                    </a:lnTo>
                    <a:lnTo>
                      <a:pt x="784" y="903"/>
                    </a:lnTo>
                    <a:lnTo>
                      <a:pt x="795" y="896"/>
                    </a:lnTo>
                    <a:lnTo>
                      <a:pt x="795" y="880"/>
                    </a:lnTo>
                    <a:lnTo>
                      <a:pt x="791" y="870"/>
                    </a:lnTo>
                    <a:lnTo>
                      <a:pt x="798" y="862"/>
                    </a:lnTo>
                    <a:lnTo>
                      <a:pt x="812" y="863"/>
                    </a:lnTo>
                    <a:lnTo>
                      <a:pt x="816" y="854"/>
                    </a:lnTo>
                    <a:lnTo>
                      <a:pt x="816" y="843"/>
                    </a:lnTo>
                    <a:lnTo>
                      <a:pt x="821" y="833"/>
                    </a:lnTo>
                    <a:lnTo>
                      <a:pt x="852" y="838"/>
                    </a:lnTo>
                    <a:lnTo>
                      <a:pt x="864" y="847"/>
                    </a:lnTo>
                    <a:lnTo>
                      <a:pt x="920" y="841"/>
                    </a:lnTo>
                    <a:lnTo>
                      <a:pt x="922" y="829"/>
                    </a:lnTo>
                    <a:lnTo>
                      <a:pt x="905" y="815"/>
                    </a:lnTo>
                    <a:lnTo>
                      <a:pt x="867" y="817"/>
                    </a:lnTo>
                    <a:lnTo>
                      <a:pt x="849" y="815"/>
                    </a:lnTo>
                    <a:lnTo>
                      <a:pt x="843" y="808"/>
                    </a:lnTo>
                    <a:lnTo>
                      <a:pt x="843" y="795"/>
                    </a:lnTo>
                    <a:lnTo>
                      <a:pt x="849" y="788"/>
                    </a:lnTo>
                    <a:lnTo>
                      <a:pt x="864" y="800"/>
                    </a:lnTo>
                    <a:lnTo>
                      <a:pt x="886" y="800"/>
                    </a:lnTo>
                    <a:lnTo>
                      <a:pt x="900" y="801"/>
                    </a:lnTo>
                    <a:lnTo>
                      <a:pt x="915" y="801"/>
                    </a:lnTo>
                    <a:lnTo>
                      <a:pt x="926" y="810"/>
                    </a:lnTo>
                    <a:lnTo>
                      <a:pt x="945" y="819"/>
                    </a:lnTo>
                    <a:lnTo>
                      <a:pt x="961" y="822"/>
                    </a:lnTo>
                    <a:lnTo>
                      <a:pt x="961" y="807"/>
                    </a:lnTo>
                    <a:lnTo>
                      <a:pt x="973" y="801"/>
                    </a:lnTo>
                    <a:lnTo>
                      <a:pt x="968" y="790"/>
                    </a:lnTo>
                    <a:lnTo>
                      <a:pt x="958" y="780"/>
                    </a:lnTo>
                    <a:lnTo>
                      <a:pt x="960" y="771"/>
                    </a:lnTo>
                    <a:lnTo>
                      <a:pt x="965" y="763"/>
                    </a:lnTo>
                    <a:lnTo>
                      <a:pt x="978" y="746"/>
                    </a:lnTo>
                    <a:lnTo>
                      <a:pt x="986" y="756"/>
                    </a:lnTo>
                    <a:lnTo>
                      <a:pt x="979" y="771"/>
                    </a:lnTo>
                    <a:lnTo>
                      <a:pt x="990" y="777"/>
                    </a:lnTo>
                    <a:lnTo>
                      <a:pt x="1001" y="780"/>
                    </a:lnTo>
                    <a:lnTo>
                      <a:pt x="1012" y="788"/>
                    </a:lnTo>
                    <a:lnTo>
                      <a:pt x="1028" y="788"/>
                    </a:lnTo>
                    <a:lnTo>
                      <a:pt x="1042" y="785"/>
                    </a:lnTo>
                    <a:lnTo>
                      <a:pt x="1046" y="775"/>
                    </a:lnTo>
                    <a:lnTo>
                      <a:pt x="1046" y="764"/>
                    </a:lnTo>
                    <a:lnTo>
                      <a:pt x="1053" y="756"/>
                    </a:lnTo>
                    <a:lnTo>
                      <a:pt x="1068" y="748"/>
                    </a:lnTo>
                    <a:lnTo>
                      <a:pt x="1074" y="740"/>
                    </a:lnTo>
                    <a:lnTo>
                      <a:pt x="1071" y="730"/>
                    </a:lnTo>
                    <a:lnTo>
                      <a:pt x="1076" y="719"/>
                    </a:lnTo>
                    <a:lnTo>
                      <a:pt x="1092" y="740"/>
                    </a:lnTo>
                    <a:lnTo>
                      <a:pt x="1101" y="755"/>
                    </a:lnTo>
                    <a:lnTo>
                      <a:pt x="1104" y="761"/>
                    </a:lnTo>
                    <a:lnTo>
                      <a:pt x="1111" y="775"/>
                    </a:lnTo>
                    <a:lnTo>
                      <a:pt x="1118" y="786"/>
                    </a:lnTo>
                    <a:lnTo>
                      <a:pt x="1117" y="800"/>
                    </a:lnTo>
                    <a:lnTo>
                      <a:pt x="1116" y="811"/>
                    </a:lnTo>
                    <a:lnTo>
                      <a:pt x="1123" y="825"/>
                    </a:lnTo>
                    <a:lnTo>
                      <a:pt x="1137" y="833"/>
                    </a:lnTo>
                    <a:lnTo>
                      <a:pt x="1150" y="833"/>
                    </a:lnTo>
                    <a:lnTo>
                      <a:pt x="1166" y="830"/>
                    </a:lnTo>
                    <a:lnTo>
                      <a:pt x="1192" y="833"/>
                    </a:lnTo>
                    <a:lnTo>
                      <a:pt x="1220" y="850"/>
                    </a:lnTo>
                    <a:lnTo>
                      <a:pt x="1235" y="847"/>
                    </a:lnTo>
                    <a:lnTo>
                      <a:pt x="1247" y="861"/>
                    </a:lnTo>
                    <a:lnTo>
                      <a:pt x="1257" y="870"/>
                    </a:lnTo>
                    <a:lnTo>
                      <a:pt x="1280" y="880"/>
                    </a:lnTo>
                    <a:lnTo>
                      <a:pt x="1295" y="879"/>
                    </a:lnTo>
                    <a:lnTo>
                      <a:pt x="1313" y="884"/>
                    </a:lnTo>
                    <a:lnTo>
                      <a:pt x="1332" y="899"/>
                    </a:lnTo>
                    <a:lnTo>
                      <a:pt x="1357" y="924"/>
                    </a:lnTo>
                    <a:lnTo>
                      <a:pt x="1379" y="941"/>
                    </a:lnTo>
                    <a:lnTo>
                      <a:pt x="1390" y="919"/>
                    </a:lnTo>
                    <a:lnTo>
                      <a:pt x="1396" y="900"/>
                    </a:lnTo>
                    <a:lnTo>
                      <a:pt x="1406" y="876"/>
                    </a:lnTo>
                    <a:lnTo>
                      <a:pt x="1411" y="841"/>
                    </a:lnTo>
                    <a:lnTo>
                      <a:pt x="1415" y="803"/>
                    </a:lnTo>
                    <a:lnTo>
                      <a:pt x="1409" y="796"/>
                    </a:lnTo>
                    <a:lnTo>
                      <a:pt x="1413" y="752"/>
                    </a:lnTo>
                    <a:lnTo>
                      <a:pt x="1412" y="723"/>
                    </a:lnTo>
                    <a:lnTo>
                      <a:pt x="1406" y="705"/>
                    </a:lnTo>
                    <a:lnTo>
                      <a:pt x="1406" y="679"/>
                    </a:lnTo>
                    <a:lnTo>
                      <a:pt x="1394" y="667"/>
                    </a:lnTo>
                    <a:lnTo>
                      <a:pt x="1388" y="656"/>
                    </a:lnTo>
                    <a:lnTo>
                      <a:pt x="1381" y="638"/>
                    </a:lnTo>
                    <a:lnTo>
                      <a:pt x="1381" y="625"/>
                    </a:lnTo>
                    <a:lnTo>
                      <a:pt x="1372" y="614"/>
                    </a:lnTo>
                    <a:lnTo>
                      <a:pt x="1356" y="614"/>
                    </a:lnTo>
                    <a:lnTo>
                      <a:pt x="1344" y="614"/>
                    </a:lnTo>
                    <a:lnTo>
                      <a:pt x="1337" y="626"/>
                    </a:lnTo>
                    <a:lnTo>
                      <a:pt x="1327" y="628"/>
                    </a:lnTo>
                    <a:lnTo>
                      <a:pt x="1312" y="628"/>
                    </a:lnTo>
                    <a:lnTo>
                      <a:pt x="1312" y="648"/>
                    </a:lnTo>
                    <a:lnTo>
                      <a:pt x="1317" y="661"/>
                    </a:lnTo>
                    <a:lnTo>
                      <a:pt x="1314" y="673"/>
                    </a:lnTo>
                    <a:lnTo>
                      <a:pt x="1311" y="686"/>
                    </a:lnTo>
                    <a:lnTo>
                      <a:pt x="1298" y="691"/>
                    </a:lnTo>
                    <a:lnTo>
                      <a:pt x="1288" y="690"/>
                    </a:lnTo>
                    <a:lnTo>
                      <a:pt x="1279" y="685"/>
                    </a:lnTo>
                    <a:lnTo>
                      <a:pt x="1272" y="682"/>
                    </a:lnTo>
                    <a:lnTo>
                      <a:pt x="1264" y="682"/>
                    </a:lnTo>
                    <a:lnTo>
                      <a:pt x="1254" y="680"/>
                    </a:lnTo>
                    <a:lnTo>
                      <a:pt x="1242" y="679"/>
                    </a:lnTo>
                    <a:lnTo>
                      <a:pt x="1232" y="678"/>
                    </a:lnTo>
                    <a:lnTo>
                      <a:pt x="1224" y="664"/>
                    </a:lnTo>
                    <a:lnTo>
                      <a:pt x="1238" y="655"/>
                    </a:lnTo>
                    <a:lnTo>
                      <a:pt x="1247" y="654"/>
                    </a:lnTo>
                    <a:lnTo>
                      <a:pt x="1252" y="657"/>
                    </a:lnTo>
                    <a:lnTo>
                      <a:pt x="1261" y="656"/>
                    </a:lnTo>
                    <a:lnTo>
                      <a:pt x="1280" y="646"/>
                    </a:lnTo>
                    <a:lnTo>
                      <a:pt x="1289" y="630"/>
                    </a:lnTo>
                    <a:lnTo>
                      <a:pt x="1301" y="614"/>
                    </a:lnTo>
                    <a:lnTo>
                      <a:pt x="1312" y="598"/>
                    </a:lnTo>
                    <a:lnTo>
                      <a:pt x="1319" y="586"/>
                    </a:lnTo>
                    <a:lnTo>
                      <a:pt x="1331" y="574"/>
                    </a:lnTo>
                    <a:lnTo>
                      <a:pt x="1332" y="560"/>
                    </a:lnTo>
                    <a:lnTo>
                      <a:pt x="1342" y="529"/>
                    </a:lnTo>
                    <a:lnTo>
                      <a:pt x="1298" y="469"/>
                    </a:lnTo>
                    <a:lnTo>
                      <a:pt x="1257" y="414"/>
                    </a:lnTo>
                    <a:lnTo>
                      <a:pt x="1216" y="367"/>
                    </a:lnTo>
                    <a:lnTo>
                      <a:pt x="1174" y="326"/>
                    </a:lnTo>
                    <a:lnTo>
                      <a:pt x="1142" y="295"/>
                    </a:lnTo>
                    <a:lnTo>
                      <a:pt x="1116" y="271"/>
                    </a:lnTo>
                    <a:lnTo>
                      <a:pt x="1080" y="243"/>
                    </a:lnTo>
                    <a:lnTo>
                      <a:pt x="1044" y="215"/>
                    </a:lnTo>
                    <a:lnTo>
                      <a:pt x="997" y="181"/>
                    </a:lnTo>
                    <a:lnTo>
                      <a:pt x="958" y="156"/>
                    </a:lnTo>
                    <a:lnTo>
                      <a:pt x="920" y="136"/>
                    </a:lnTo>
                    <a:lnTo>
                      <a:pt x="880" y="117"/>
                    </a:lnTo>
                    <a:lnTo>
                      <a:pt x="832" y="95"/>
                    </a:lnTo>
                    <a:lnTo>
                      <a:pt x="765" y="67"/>
                    </a:lnTo>
                    <a:lnTo>
                      <a:pt x="693" y="43"/>
                    </a:lnTo>
                    <a:lnTo>
                      <a:pt x="630" y="27"/>
                    </a:lnTo>
                    <a:lnTo>
                      <a:pt x="585" y="19"/>
                    </a:lnTo>
                    <a:lnTo>
                      <a:pt x="521" y="8"/>
                    </a:lnTo>
                    <a:lnTo>
                      <a:pt x="442" y="1"/>
                    </a:lnTo>
                    <a:lnTo>
                      <a:pt x="340" y="0"/>
                    </a:lnTo>
                    <a:lnTo>
                      <a:pt x="260" y="5"/>
                    </a:lnTo>
                    <a:lnTo>
                      <a:pt x="252" y="19"/>
                    </a:lnTo>
                    <a:lnTo>
                      <a:pt x="236" y="23"/>
                    </a:lnTo>
                    <a:lnTo>
                      <a:pt x="226" y="27"/>
                    </a:lnTo>
                    <a:lnTo>
                      <a:pt x="205" y="27"/>
                    </a:lnTo>
                    <a:lnTo>
                      <a:pt x="184" y="35"/>
                    </a:lnTo>
                    <a:lnTo>
                      <a:pt x="157" y="39"/>
                    </a:lnTo>
                    <a:lnTo>
                      <a:pt x="139" y="59"/>
                    </a:lnTo>
                    <a:lnTo>
                      <a:pt x="136" y="75"/>
                    </a:lnTo>
                    <a:lnTo>
                      <a:pt x="121" y="95"/>
                    </a:lnTo>
                    <a:lnTo>
                      <a:pt x="103" y="94"/>
                    </a:lnTo>
                    <a:lnTo>
                      <a:pt x="86" y="110"/>
                    </a:lnTo>
                    <a:lnTo>
                      <a:pt x="86" y="87"/>
                    </a:lnTo>
                    <a:lnTo>
                      <a:pt x="101" y="50"/>
                    </a:lnTo>
                    <a:lnTo>
                      <a:pt x="103" y="33"/>
                    </a:lnTo>
                    <a:lnTo>
                      <a:pt x="65" y="44"/>
                    </a:lnTo>
                    <a:lnTo>
                      <a:pt x="36" y="52"/>
                    </a:lnTo>
                    <a:lnTo>
                      <a:pt x="38" y="66"/>
                    </a:lnTo>
                    <a:lnTo>
                      <a:pt x="61" y="83"/>
                    </a:lnTo>
                    <a:lnTo>
                      <a:pt x="58" y="95"/>
                    </a:lnTo>
                    <a:lnTo>
                      <a:pt x="54" y="112"/>
                    </a:lnTo>
                    <a:lnTo>
                      <a:pt x="41" y="126"/>
                    </a:lnTo>
                    <a:lnTo>
                      <a:pt x="23" y="142"/>
                    </a:lnTo>
                    <a:lnTo>
                      <a:pt x="21" y="165"/>
                    </a:lnTo>
                    <a:lnTo>
                      <a:pt x="12" y="188"/>
                    </a:lnTo>
                    <a:lnTo>
                      <a:pt x="14" y="205"/>
                    </a:lnTo>
                    <a:lnTo>
                      <a:pt x="38" y="202"/>
                    </a:lnTo>
                    <a:lnTo>
                      <a:pt x="36" y="230"/>
                    </a:lnTo>
                    <a:lnTo>
                      <a:pt x="17" y="240"/>
                    </a:lnTo>
                    <a:lnTo>
                      <a:pt x="0" y="257"/>
                    </a:lnTo>
                    <a:lnTo>
                      <a:pt x="20" y="276"/>
                    </a:lnTo>
                    <a:lnTo>
                      <a:pt x="42" y="255"/>
                    </a:lnTo>
                    <a:lnTo>
                      <a:pt x="54" y="253"/>
                    </a:lnTo>
                    <a:lnTo>
                      <a:pt x="74" y="249"/>
                    </a:lnTo>
                    <a:lnTo>
                      <a:pt x="89" y="242"/>
                    </a:lnTo>
                    <a:lnTo>
                      <a:pt x="103" y="240"/>
                    </a:lnTo>
                    <a:lnTo>
                      <a:pt x="121" y="225"/>
                    </a:lnTo>
                    <a:lnTo>
                      <a:pt x="137" y="201"/>
                    </a:lnTo>
                    <a:lnTo>
                      <a:pt x="153" y="197"/>
                    </a:lnTo>
                    <a:lnTo>
                      <a:pt x="168" y="190"/>
                    </a:lnTo>
                    <a:lnTo>
                      <a:pt x="189" y="186"/>
                    </a:lnTo>
                    <a:lnTo>
                      <a:pt x="196" y="190"/>
                    </a:lnTo>
                    <a:lnTo>
                      <a:pt x="210" y="188"/>
                    </a:lnTo>
                    <a:lnTo>
                      <a:pt x="220" y="183"/>
                    </a:lnTo>
                    <a:lnTo>
                      <a:pt x="246" y="182"/>
                    </a:lnTo>
                    <a:lnTo>
                      <a:pt x="254" y="187"/>
                    </a:lnTo>
                    <a:lnTo>
                      <a:pt x="281" y="189"/>
                    </a:lnTo>
                    <a:lnTo>
                      <a:pt x="299" y="183"/>
                    </a:lnTo>
                    <a:lnTo>
                      <a:pt x="313" y="169"/>
                    </a:lnTo>
                    <a:lnTo>
                      <a:pt x="337" y="172"/>
                    </a:lnTo>
                    <a:lnTo>
                      <a:pt x="357" y="169"/>
                    </a:lnTo>
                    <a:lnTo>
                      <a:pt x="368" y="169"/>
                    </a:lnTo>
                    <a:lnTo>
                      <a:pt x="366" y="188"/>
                    </a:lnTo>
                    <a:lnTo>
                      <a:pt x="374" y="194"/>
                    </a:lnTo>
                    <a:lnTo>
                      <a:pt x="386" y="201"/>
                    </a:lnTo>
                    <a:lnTo>
                      <a:pt x="400" y="192"/>
                    </a:lnTo>
                    <a:lnTo>
                      <a:pt x="416" y="198"/>
                    </a:lnTo>
                    <a:lnTo>
                      <a:pt x="432" y="207"/>
                    </a:lnTo>
                    <a:lnTo>
                      <a:pt x="451" y="211"/>
                    </a:lnTo>
                    <a:lnTo>
                      <a:pt x="481" y="215"/>
                    </a:lnTo>
                    <a:lnTo>
                      <a:pt x="446" y="220"/>
                    </a:lnTo>
                    <a:lnTo>
                      <a:pt x="432" y="225"/>
                    </a:lnTo>
                    <a:lnTo>
                      <a:pt x="425" y="232"/>
                    </a:lnTo>
                    <a:lnTo>
                      <a:pt x="437" y="256"/>
                    </a:lnTo>
                    <a:lnTo>
                      <a:pt x="448" y="269"/>
                    </a:lnTo>
                    <a:lnTo>
                      <a:pt x="472" y="266"/>
                    </a:lnTo>
                    <a:lnTo>
                      <a:pt x="490" y="271"/>
                    </a:lnTo>
                    <a:lnTo>
                      <a:pt x="511" y="281"/>
                    </a:lnTo>
                    <a:lnTo>
                      <a:pt x="534" y="282"/>
                    </a:lnTo>
                    <a:lnTo>
                      <a:pt x="548" y="284"/>
                    </a:lnTo>
                    <a:lnTo>
                      <a:pt x="581" y="264"/>
                    </a:lnTo>
                    <a:lnTo>
                      <a:pt x="588" y="265"/>
                    </a:lnTo>
                    <a:lnTo>
                      <a:pt x="571" y="282"/>
                    </a:lnTo>
                    <a:lnTo>
                      <a:pt x="590" y="304"/>
                    </a:lnTo>
                    <a:lnTo>
                      <a:pt x="626" y="295"/>
                    </a:lnTo>
                    <a:lnTo>
                      <a:pt x="633" y="291"/>
                    </a:lnTo>
                    <a:lnTo>
                      <a:pt x="633" y="275"/>
                    </a:lnTo>
                    <a:lnTo>
                      <a:pt x="646" y="282"/>
                    </a:lnTo>
                    <a:lnTo>
                      <a:pt x="671" y="300"/>
                    </a:lnTo>
                    <a:lnTo>
                      <a:pt x="646" y="296"/>
                    </a:lnTo>
                    <a:lnTo>
                      <a:pt x="640" y="302"/>
                    </a:lnTo>
                    <a:lnTo>
                      <a:pt x="630" y="305"/>
                    </a:lnTo>
                    <a:lnTo>
                      <a:pt x="618" y="309"/>
                    </a:lnTo>
                    <a:lnTo>
                      <a:pt x="604" y="310"/>
                    </a:lnTo>
                    <a:lnTo>
                      <a:pt x="588" y="322"/>
                    </a:lnTo>
                    <a:lnTo>
                      <a:pt x="604" y="329"/>
                    </a:lnTo>
                    <a:lnTo>
                      <a:pt x="650" y="328"/>
                    </a:lnTo>
                    <a:lnTo>
                      <a:pt x="645" y="345"/>
                    </a:lnTo>
                    <a:lnTo>
                      <a:pt x="640" y="366"/>
                    </a:lnTo>
                    <a:lnTo>
                      <a:pt x="654" y="368"/>
                    </a:lnTo>
                    <a:lnTo>
                      <a:pt x="664" y="377"/>
                    </a:lnTo>
                    <a:lnTo>
                      <a:pt x="670" y="400"/>
                    </a:lnTo>
                    <a:lnTo>
                      <a:pt x="678" y="411"/>
                    </a:lnTo>
                    <a:lnTo>
                      <a:pt x="677" y="422"/>
                    </a:lnTo>
                    <a:lnTo>
                      <a:pt x="677" y="438"/>
                    </a:lnTo>
                    <a:lnTo>
                      <a:pt x="720" y="476"/>
                    </a:lnTo>
                    <a:lnTo>
                      <a:pt x="717" y="491"/>
                    </a:lnTo>
                    <a:lnTo>
                      <a:pt x="711" y="497"/>
                    </a:lnTo>
                    <a:lnTo>
                      <a:pt x="702" y="493"/>
                    </a:lnTo>
                    <a:lnTo>
                      <a:pt x="693" y="490"/>
                    </a:lnTo>
                    <a:lnTo>
                      <a:pt x="684" y="491"/>
                    </a:lnTo>
                    <a:lnTo>
                      <a:pt x="680" y="491"/>
                    </a:lnTo>
                    <a:lnTo>
                      <a:pt x="696" y="473"/>
                    </a:lnTo>
                    <a:lnTo>
                      <a:pt x="693" y="461"/>
                    </a:lnTo>
                    <a:lnTo>
                      <a:pt x="678" y="457"/>
                    </a:lnTo>
                    <a:lnTo>
                      <a:pt x="671" y="458"/>
                    </a:lnTo>
                    <a:lnTo>
                      <a:pt x="662" y="461"/>
                    </a:lnTo>
                    <a:lnTo>
                      <a:pt x="647" y="469"/>
                    </a:lnTo>
                    <a:lnTo>
                      <a:pt x="640" y="476"/>
                    </a:lnTo>
                    <a:lnTo>
                      <a:pt x="622" y="478"/>
                    </a:lnTo>
                    <a:lnTo>
                      <a:pt x="608" y="478"/>
                    </a:lnTo>
                    <a:lnTo>
                      <a:pt x="610" y="493"/>
                    </a:lnTo>
                    <a:lnTo>
                      <a:pt x="610" y="512"/>
                    </a:lnTo>
                    <a:lnTo>
                      <a:pt x="608" y="530"/>
                    </a:lnTo>
                    <a:lnTo>
                      <a:pt x="611" y="546"/>
                    </a:lnTo>
                    <a:lnTo>
                      <a:pt x="618" y="560"/>
                    </a:lnTo>
                    <a:lnTo>
                      <a:pt x="616" y="572"/>
                    </a:lnTo>
                    <a:lnTo>
                      <a:pt x="623" y="583"/>
                    </a:lnTo>
                    <a:lnTo>
                      <a:pt x="634" y="591"/>
                    </a:lnTo>
                    <a:lnTo>
                      <a:pt x="633" y="602"/>
                    </a:lnTo>
                    <a:lnTo>
                      <a:pt x="645" y="608"/>
                    </a:lnTo>
                    <a:lnTo>
                      <a:pt x="638" y="626"/>
                    </a:lnTo>
                    <a:lnTo>
                      <a:pt x="640" y="646"/>
                    </a:lnTo>
                    <a:lnTo>
                      <a:pt x="648" y="661"/>
                    </a:lnTo>
                    <a:lnTo>
                      <a:pt x="666" y="685"/>
                    </a:lnTo>
                    <a:lnTo>
                      <a:pt x="674" y="685"/>
                    </a:lnTo>
                    <a:lnTo>
                      <a:pt x="684" y="690"/>
                    </a:lnTo>
                    <a:lnTo>
                      <a:pt x="700" y="672"/>
                    </a:lnTo>
                    <a:lnTo>
                      <a:pt x="711" y="663"/>
                    </a:lnTo>
                    <a:lnTo>
                      <a:pt x="725" y="676"/>
                    </a:lnTo>
                    <a:lnTo>
                      <a:pt x="735" y="679"/>
                    </a:lnTo>
                    <a:lnTo>
                      <a:pt x="750" y="675"/>
                    </a:lnTo>
                    <a:lnTo>
                      <a:pt x="751" y="660"/>
                    </a:lnTo>
                    <a:lnTo>
                      <a:pt x="736" y="643"/>
                    </a:lnTo>
                    <a:lnTo>
                      <a:pt x="725" y="631"/>
                    </a:lnTo>
                    <a:lnTo>
                      <a:pt x="721" y="620"/>
                    </a:lnTo>
                    <a:lnTo>
                      <a:pt x="708" y="608"/>
                    </a:lnTo>
                    <a:lnTo>
                      <a:pt x="696" y="606"/>
                    </a:lnTo>
                    <a:lnTo>
                      <a:pt x="692" y="587"/>
                    </a:lnTo>
                    <a:lnTo>
                      <a:pt x="684" y="575"/>
                    </a:lnTo>
                    <a:lnTo>
                      <a:pt x="677" y="567"/>
                    </a:lnTo>
                    <a:lnTo>
                      <a:pt x="674" y="545"/>
                    </a:lnTo>
                    <a:lnTo>
                      <a:pt x="678" y="542"/>
                    </a:lnTo>
                    <a:lnTo>
                      <a:pt x="692" y="555"/>
                    </a:lnTo>
                    <a:lnTo>
                      <a:pt x="693" y="567"/>
                    </a:lnTo>
                    <a:lnTo>
                      <a:pt x="702" y="580"/>
                    </a:lnTo>
                    <a:lnTo>
                      <a:pt x="713" y="590"/>
                    </a:lnTo>
                    <a:lnTo>
                      <a:pt x="720" y="598"/>
                    </a:lnTo>
                    <a:lnTo>
                      <a:pt x="729" y="587"/>
                    </a:lnTo>
                    <a:lnTo>
                      <a:pt x="735" y="583"/>
                    </a:lnTo>
                    <a:lnTo>
                      <a:pt x="744" y="580"/>
                    </a:lnTo>
                    <a:lnTo>
                      <a:pt x="747" y="570"/>
                    </a:lnTo>
                    <a:lnTo>
                      <a:pt x="757" y="567"/>
                    </a:lnTo>
                    <a:lnTo>
                      <a:pt x="750" y="580"/>
                    </a:lnTo>
                    <a:lnTo>
                      <a:pt x="754" y="591"/>
                    </a:lnTo>
                    <a:lnTo>
                      <a:pt x="766" y="598"/>
                    </a:lnTo>
                    <a:lnTo>
                      <a:pt x="765" y="608"/>
                    </a:lnTo>
                    <a:lnTo>
                      <a:pt x="754" y="620"/>
                    </a:lnTo>
                    <a:lnTo>
                      <a:pt x="758" y="630"/>
                    </a:lnTo>
                    <a:lnTo>
                      <a:pt x="772" y="638"/>
                    </a:lnTo>
                    <a:lnTo>
                      <a:pt x="781" y="648"/>
                    </a:lnTo>
                    <a:lnTo>
                      <a:pt x="772" y="661"/>
                    </a:lnTo>
                    <a:lnTo>
                      <a:pt x="765" y="675"/>
                    </a:lnTo>
                    <a:lnTo>
                      <a:pt x="766" y="683"/>
                    </a:lnTo>
                    <a:lnTo>
                      <a:pt x="760" y="694"/>
                    </a:lnTo>
                    <a:lnTo>
                      <a:pt x="754" y="705"/>
                    </a:lnTo>
                    <a:lnTo>
                      <a:pt x="747" y="713"/>
                    </a:lnTo>
                    <a:lnTo>
                      <a:pt x="739" y="705"/>
                    </a:lnTo>
                    <a:lnTo>
                      <a:pt x="726" y="705"/>
                    </a:lnTo>
                    <a:lnTo>
                      <a:pt x="718" y="696"/>
                    </a:lnTo>
                    <a:lnTo>
                      <a:pt x="715" y="685"/>
                    </a:lnTo>
                    <a:lnTo>
                      <a:pt x="706" y="682"/>
                    </a:lnTo>
                    <a:lnTo>
                      <a:pt x="702" y="690"/>
                    </a:lnTo>
                    <a:lnTo>
                      <a:pt x="708" y="696"/>
                    </a:lnTo>
                    <a:lnTo>
                      <a:pt x="710" y="708"/>
                    </a:lnTo>
                    <a:lnTo>
                      <a:pt x="710" y="716"/>
                    </a:lnTo>
                    <a:lnTo>
                      <a:pt x="718" y="715"/>
                    </a:lnTo>
                    <a:lnTo>
                      <a:pt x="726" y="719"/>
                    </a:lnTo>
                    <a:lnTo>
                      <a:pt x="726" y="731"/>
                    </a:lnTo>
                    <a:lnTo>
                      <a:pt x="717" y="745"/>
                    </a:lnTo>
                    <a:lnTo>
                      <a:pt x="720" y="763"/>
                    </a:lnTo>
                    <a:lnTo>
                      <a:pt x="715" y="785"/>
                    </a:lnTo>
                    <a:lnTo>
                      <a:pt x="718" y="807"/>
                    </a:lnTo>
                    <a:lnTo>
                      <a:pt x="715" y="819"/>
                    </a:lnTo>
                    <a:lnTo>
                      <a:pt x="702" y="830"/>
                    </a:lnTo>
                    <a:lnTo>
                      <a:pt x="702" y="841"/>
                    </a:lnTo>
                    <a:lnTo>
                      <a:pt x="710" y="854"/>
                    </a:lnTo>
                    <a:lnTo>
                      <a:pt x="721" y="858"/>
                    </a:lnTo>
                    <a:lnTo>
                      <a:pt x="736" y="866"/>
                    </a:lnTo>
                    <a:lnTo>
                      <a:pt x="742" y="880"/>
                    </a:lnTo>
                    <a:lnTo>
                      <a:pt x="736" y="885"/>
                    </a:lnTo>
                    <a:lnTo>
                      <a:pt x="720" y="902"/>
                    </a:lnTo>
                    <a:lnTo>
                      <a:pt x="703" y="910"/>
                    </a:lnTo>
                    <a:lnTo>
                      <a:pt x="688" y="933"/>
                    </a:lnTo>
                    <a:close/>
                  </a:path>
                </a:pathLst>
              </a:custGeom>
              <a:solidFill>
                <a:srgbClr val="00FFCC"/>
              </a:solidFill>
              <a:ln w="3175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10990" name="Group 46"/>
              <p:cNvGrpSpPr>
                <a:grpSpLocks noChangeAspect="1"/>
              </p:cNvGrpSpPr>
              <p:nvPr/>
            </p:nvGrpSpPr>
            <p:grpSpPr bwMode="auto">
              <a:xfrm>
                <a:off x="1467" y="1517"/>
                <a:ext cx="238" cy="267"/>
                <a:chOff x="1467" y="1517"/>
                <a:chExt cx="238" cy="267"/>
              </a:xfrm>
            </p:grpSpPr>
            <p:sp>
              <p:nvSpPr>
                <p:cNvPr id="210991" name="Freeform 47"/>
                <p:cNvSpPr>
                  <a:spLocks noChangeAspect="1"/>
                </p:cNvSpPr>
                <p:nvPr/>
              </p:nvSpPr>
              <p:spPr bwMode="auto">
                <a:xfrm>
                  <a:off x="1514" y="1730"/>
                  <a:ext cx="17" cy="21"/>
                </a:xfrm>
                <a:custGeom>
                  <a:avLst/>
                  <a:gdLst>
                    <a:gd name="T0" fmla="*/ 3 w 33"/>
                    <a:gd name="T1" fmla="*/ 0 h 44"/>
                    <a:gd name="T2" fmla="*/ 0 w 33"/>
                    <a:gd name="T3" fmla="*/ 17 h 44"/>
                    <a:gd name="T4" fmla="*/ 3 w 33"/>
                    <a:gd name="T5" fmla="*/ 36 h 44"/>
                    <a:gd name="T6" fmla="*/ 13 w 33"/>
                    <a:gd name="T7" fmla="*/ 36 h 44"/>
                    <a:gd name="T8" fmla="*/ 33 w 33"/>
                    <a:gd name="T9" fmla="*/ 44 h 44"/>
                    <a:gd name="T10" fmla="*/ 25 w 33"/>
                    <a:gd name="T11" fmla="*/ 26 h 44"/>
                    <a:gd name="T12" fmla="*/ 28 w 33"/>
                    <a:gd name="T13" fmla="*/ 18 h 44"/>
                    <a:gd name="T14" fmla="*/ 3 w 3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44">
                      <a:moveTo>
                        <a:pt x="3" y="0"/>
                      </a:move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13" y="36"/>
                      </a:lnTo>
                      <a:lnTo>
                        <a:pt x="33" y="44"/>
                      </a:lnTo>
                      <a:lnTo>
                        <a:pt x="25" y="26"/>
                      </a:lnTo>
                      <a:lnTo>
                        <a:pt x="28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0992" name="Freeform 48"/>
                <p:cNvSpPr>
                  <a:spLocks noChangeAspect="1"/>
                </p:cNvSpPr>
                <p:nvPr/>
              </p:nvSpPr>
              <p:spPr bwMode="auto">
                <a:xfrm>
                  <a:off x="1516" y="1705"/>
                  <a:ext cx="42" cy="52"/>
                </a:xfrm>
                <a:custGeom>
                  <a:avLst/>
                  <a:gdLst>
                    <a:gd name="T0" fmla="*/ 4 w 86"/>
                    <a:gd name="T1" fmla="*/ 0 h 104"/>
                    <a:gd name="T2" fmla="*/ 31 w 86"/>
                    <a:gd name="T3" fmla="*/ 14 h 104"/>
                    <a:gd name="T4" fmla="*/ 40 w 86"/>
                    <a:gd name="T5" fmla="*/ 14 h 104"/>
                    <a:gd name="T6" fmla="*/ 41 w 86"/>
                    <a:gd name="T7" fmla="*/ 29 h 104"/>
                    <a:gd name="T8" fmla="*/ 51 w 86"/>
                    <a:gd name="T9" fmla="*/ 40 h 104"/>
                    <a:gd name="T10" fmla="*/ 59 w 86"/>
                    <a:gd name="T11" fmla="*/ 49 h 104"/>
                    <a:gd name="T12" fmla="*/ 71 w 86"/>
                    <a:gd name="T13" fmla="*/ 47 h 104"/>
                    <a:gd name="T14" fmla="*/ 84 w 86"/>
                    <a:gd name="T15" fmla="*/ 59 h 104"/>
                    <a:gd name="T16" fmla="*/ 80 w 86"/>
                    <a:gd name="T17" fmla="*/ 70 h 104"/>
                    <a:gd name="T18" fmla="*/ 86 w 86"/>
                    <a:gd name="T19" fmla="*/ 78 h 104"/>
                    <a:gd name="T20" fmla="*/ 71 w 86"/>
                    <a:gd name="T21" fmla="*/ 91 h 104"/>
                    <a:gd name="T22" fmla="*/ 59 w 86"/>
                    <a:gd name="T23" fmla="*/ 103 h 104"/>
                    <a:gd name="T24" fmla="*/ 51 w 86"/>
                    <a:gd name="T25" fmla="*/ 104 h 104"/>
                    <a:gd name="T26" fmla="*/ 49 w 86"/>
                    <a:gd name="T27" fmla="*/ 96 h 104"/>
                    <a:gd name="T28" fmla="*/ 52 w 86"/>
                    <a:gd name="T29" fmla="*/ 85 h 104"/>
                    <a:gd name="T30" fmla="*/ 49 w 86"/>
                    <a:gd name="T31" fmla="*/ 75 h 104"/>
                    <a:gd name="T32" fmla="*/ 48 w 86"/>
                    <a:gd name="T33" fmla="*/ 54 h 104"/>
                    <a:gd name="T34" fmla="*/ 34 w 86"/>
                    <a:gd name="T35" fmla="*/ 45 h 104"/>
                    <a:gd name="T36" fmla="*/ 19 w 86"/>
                    <a:gd name="T37" fmla="*/ 44 h 104"/>
                    <a:gd name="T38" fmla="*/ 18 w 86"/>
                    <a:gd name="T39" fmla="*/ 37 h 104"/>
                    <a:gd name="T40" fmla="*/ 12 w 86"/>
                    <a:gd name="T41" fmla="*/ 29 h 104"/>
                    <a:gd name="T42" fmla="*/ 0 w 86"/>
                    <a:gd name="T43" fmla="*/ 22 h 104"/>
                    <a:gd name="T44" fmla="*/ 4 w 86"/>
                    <a:gd name="T4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6" h="104">
                      <a:moveTo>
                        <a:pt x="4" y="0"/>
                      </a:moveTo>
                      <a:lnTo>
                        <a:pt x="31" y="14"/>
                      </a:lnTo>
                      <a:lnTo>
                        <a:pt x="40" y="14"/>
                      </a:lnTo>
                      <a:lnTo>
                        <a:pt x="41" y="29"/>
                      </a:lnTo>
                      <a:lnTo>
                        <a:pt x="51" y="40"/>
                      </a:lnTo>
                      <a:lnTo>
                        <a:pt x="59" y="49"/>
                      </a:lnTo>
                      <a:lnTo>
                        <a:pt x="71" y="47"/>
                      </a:lnTo>
                      <a:lnTo>
                        <a:pt x="84" y="59"/>
                      </a:lnTo>
                      <a:lnTo>
                        <a:pt x="80" y="70"/>
                      </a:lnTo>
                      <a:lnTo>
                        <a:pt x="86" y="78"/>
                      </a:lnTo>
                      <a:lnTo>
                        <a:pt x="71" y="91"/>
                      </a:lnTo>
                      <a:lnTo>
                        <a:pt x="59" y="103"/>
                      </a:lnTo>
                      <a:lnTo>
                        <a:pt x="51" y="104"/>
                      </a:lnTo>
                      <a:lnTo>
                        <a:pt x="49" y="96"/>
                      </a:lnTo>
                      <a:lnTo>
                        <a:pt x="52" y="85"/>
                      </a:lnTo>
                      <a:lnTo>
                        <a:pt x="49" y="75"/>
                      </a:lnTo>
                      <a:lnTo>
                        <a:pt x="48" y="54"/>
                      </a:lnTo>
                      <a:lnTo>
                        <a:pt x="34" y="45"/>
                      </a:lnTo>
                      <a:lnTo>
                        <a:pt x="19" y="44"/>
                      </a:lnTo>
                      <a:lnTo>
                        <a:pt x="18" y="37"/>
                      </a:lnTo>
                      <a:lnTo>
                        <a:pt x="12" y="29"/>
                      </a:lnTo>
                      <a:lnTo>
                        <a:pt x="0" y="2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0993" name="Freeform 49"/>
                <p:cNvSpPr>
                  <a:spLocks noChangeAspect="1"/>
                </p:cNvSpPr>
                <p:nvPr/>
              </p:nvSpPr>
              <p:spPr bwMode="auto">
                <a:xfrm>
                  <a:off x="1622" y="1769"/>
                  <a:ext cx="12" cy="15"/>
                </a:xfrm>
                <a:custGeom>
                  <a:avLst/>
                  <a:gdLst>
                    <a:gd name="T0" fmla="*/ 0 w 25"/>
                    <a:gd name="T1" fmla="*/ 0 h 30"/>
                    <a:gd name="T2" fmla="*/ 5 w 25"/>
                    <a:gd name="T3" fmla="*/ 27 h 30"/>
                    <a:gd name="T4" fmla="*/ 25 w 25"/>
                    <a:gd name="T5" fmla="*/ 30 h 30"/>
                    <a:gd name="T6" fmla="*/ 0 w 25"/>
                    <a:gd name="T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30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25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0994" name="Freeform 50"/>
                <p:cNvSpPr>
                  <a:spLocks noChangeAspect="1"/>
                </p:cNvSpPr>
                <p:nvPr/>
              </p:nvSpPr>
              <p:spPr bwMode="auto">
                <a:xfrm>
                  <a:off x="1653" y="1772"/>
                  <a:ext cx="15" cy="12"/>
                </a:xfrm>
                <a:custGeom>
                  <a:avLst/>
                  <a:gdLst>
                    <a:gd name="T0" fmla="*/ 0 w 30"/>
                    <a:gd name="T1" fmla="*/ 20 h 24"/>
                    <a:gd name="T2" fmla="*/ 16 w 30"/>
                    <a:gd name="T3" fmla="*/ 0 h 24"/>
                    <a:gd name="T4" fmla="*/ 30 w 30"/>
                    <a:gd name="T5" fmla="*/ 5 h 24"/>
                    <a:gd name="T6" fmla="*/ 19 w 30"/>
                    <a:gd name="T7" fmla="*/ 24 h 24"/>
                    <a:gd name="T8" fmla="*/ 0 w 30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4">
                      <a:moveTo>
                        <a:pt x="0" y="20"/>
                      </a:moveTo>
                      <a:lnTo>
                        <a:pt x="16" y="0"/>
                      </a:lnTo>
                      <a:lnTo>
                        <a:pt x="30" y="5"/>
                      </a:lnTo>
                      <a:lnTo>
                        <a:pt x="19" y="2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0995" name="Freeform 51"/>
                <p:cNvSpPr>
                  <a:spLocks noChangeAspect="1"/>
                </p:cNvSpPr>
                <p:nvPr/>
              </p:nvSpPr>
              <p:spPr bwMode="auto">
                <a:xfrm>
                  <a:off x="1688" y="1750"/>
                  <a:ext cx="17" cy="16"/>
                </a:xfrm>
                <a:custGeom>
                  <a:avLst/>
                  <a:gdLst>
                    <a:gd name="T0" fmla="*/ 0 w 33"/>
                    <a:gd name="T1" fmla="*/ 22 h 32"/>
                    <a:gd name="T2" fmla="*/ 33 w 33"/>
                    <a:gd name="T3" fmla="*/ 32 h 32"/>
                    <a:gd name="T4" fmla="*/ 15 w 33"/>
                    <a:gd name="T5" fmla="*/ 0 h 32"/>
                    <a:gd name="T6" fmla="*/ 0 w 33"/>
                    <a:gd name="T7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2">
                      <a:moveTo>
                        <a:pt x="0" y="22"/>
                      </a:moveTo>
                      <a:lnTo>
                        <a:pt x="33" y="32"/>
                      </a:lnTo>
                      <a:lnTo>
                        <a:pt x="1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0996" name="Freeform 52"/>
                <p:cNvSpPr>
                  <a:spLocks noChangeAspect="1"/>
                </p:cNvSpPr>
                <p:nvPr/>
              </p:nvSpPr>
              <p:spPr bwMode="auto">
                <a:xfrm>
                  <a:off x="1467" y="1517"/>
                  <a:ext cx="52" cy="24"/>
                </a:xfrm>
                <a:custGeom>
                  <a:avLst/>
                  <a:gdLst>
                    <a:gd name="T0" fmla="*/ 0 w 103"/>
                    <a:gd name="T1" fmla="*/ 30 h 48"/>
                    <a:gd name="T2" fmla="*/ 47 w 103"/>
                    <a:gd name="T3" fmla="*/ 33 h 48"/>
                    <a:gd name="T4" fmla="*/ 62 w 103"/>
                    <a:gd name="T5" fmla="*/ 45 h 48"/>
                    <a:gd name="T6" fmla="*/ 77 w 103"/>
                    <a:gd name="T7" fmla="*/ 48 h 48"/>
                    <a:gd name="T8" fmla="*/ 103 w 103"/>
                    <a:gd name="T9" fmla="*/ 37 h 48"/>
                    <a:gd name="T10" fmla="*/ 89 w 103"/>
                    <a:gd name="T11" fmla="*/ 23 h 48"/>
                    <a:gd name="T12" fmla="*/ 66 w 103"/>
                    <a:gd name="T13" fmla="*/ 23 h 48"/>
                    <a:gd name="T14" fmla="*/ 59 w 103"/>
                    <a:gd name="T15" fmla="*/ 0 h 48"/>
                    <a:gd name="T16" fmla="*/ 41 w 103"/>
                    <a:gd name="T17" fmla="*/ 4 h 48"/>
                    <a:gd name="T18" fmla="*/ 0 w 103"/>
                    <a:gd name="T19" fmla="*/ 3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3" h="48">
                      <a:moveTo>
                        <a:pt x="0" y="30"/>
                      </a:moveTo>
                      <a:lnTo>
                        <a:pt x="47" y="33"/>
                      </a:lnTo>
                      <a:lnTo>
                        <a:pt x="62" y="45"/>
                      </a:lnTo>
                      <a:lnTo>
                        <a:pt x="77" y="48"/>
                      </a:lnTo>
                      <a:lnTo>
                        <a:pt x="103" y="37"/>
                      </a:lnTo>
                      <a:lnTo>
                        <a:pt x="89" y="23"/>
                      </a:lnTo>
                      <a:lnTo>
                        <a:pt x="66" y="23"/>
                      </a:lnTo>
                      <a:lnTo>
                        <a:pt x="59" y="0"/>
                      </a:lnTo>
                      <a:lnTo>
                        <a:pt x="41" y="4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10997" name="Freeform 53"/>
              <p:cNvSpPr>
                <a:spLocks noChangeAspect="1"/>
              </p:cNvSpPr>
              <p:nvPr/>
            </p:nvSpPr>
            <p:spPr bwMode="auto">
              <a:xfrm>
                <a:off x="1697" y="1578"/>
                <a:ext cx="82" cy="57"/>
              </a:xfrm>
              <a:custGeom>
                <a:avLst/>
                <a:gdLst>
                  <a:gd name="T0" fmla="*/ 157 w 162"/>
                  <a:gd name="T1" fmla="*/ 70 h 113"/>
                  <a:gd name="T2" fmla="*/ 162 w 162"/>
                  <a:gd name="T3" fmla="*/ 101 h 113"/>
                  <a:gd name="T4" fmla="*/ 144 w 162"/>
                  <a:gd name="T5" fmla="*/ 110 h 113"/>
                  <a:gd name="T6" fmla="*/ 124 w 162"/>
                  <a:gd name="T7" fmla="*/ 113 h 113"/>
                  <a:gd name="T8" fmla="*/ 107 w 162"/>
                  <a:gd name="T9" fmla="*/ 102 h 113"/>
                  <a:gd name="T10" fmla="*/ 97 w 162"/>
                  <a:gd name="T11" fmla="*/ 88 h 113"/>
                  <a:gd name="T12" fmla="*/ 89 w 162"/>
                  <a:gd name="T13" fmla="*/ 79 h 113"/>
                  <a:gd name="T14" fmla="*/ 66 w 162"/>
                  <a:gd name="T15" fmla="*/ 82 h 113"/>
                  <a:gd name="T16" fmla="*/ 45 w 162"/>
                  <a:gd name="T17" fmla="*/ 85 h 113"/>
                  <a:gd name="T18" fmla="*/ 30 w 162"/>
                  <a:gd name="T19" fmla="*/ 79 h 113"/>
                  <a:gd name="T20" fmla="*/ 23 w 162"/>
                  <a:gd name="T21" fmla="*/ 65 h 113"/>
                  <a:gd name="T22" fmla="*/ 0 w 162"/>
                  <a:gd name="T23" fmla="*/ 64 h 113"/>
                  <a:gd name="T24" fmla="*/ 1 w 162"/>
                  <a:gd name="T25" fmla="*/ 51 h 113"/>
                  <a:gd name="T26" fmla="*/ 5 w 162"/>
                  <a:gd name="T27" fmla="*/ 40 h 113"/>
                  <a:gd name="T28" fmla="*/ 1 w 162"/>
                  <a:gd name="T29" fmla="*/ 27 h 113"/>
                  <a:gd name="T30" fmla="*/ 4 w 162"/>
                  <a:gd name="T31" fmla="*/ 18 h 113"/>
                  <a:gd name="T32" fmla="*/ 7 w 162"/>
                  <a:gd name="T33" fmla="*/ 9 h 113"/>
                  <a:gd name="T34" fmla="*/ 22 w 162"/>
                  <a:gd name="T35" fmla="*/ 0 h 113"/>
                  <a:gd name="T36" fmla="*/ 38 w 162"/>
                  <a:gd name="T37" fmla="*/ 3 h 113"/>
                  <a:gd name="T38" fmla="*/ 38 w 162"/>
                  <a:gd name="T39" fmla="*/ 17 h 113"/>
                  <a:gd name="T40" fmla="*/ 37 w 162"/>
                  <a:gd name="T41" fmla="*/ 27 h 113"/>
                  <a:gd name="T42" fmla="*/ 42 w 162"/>
                  <a:gd name="T43" fmla="*/ 33 h 113"/>
                  <a:gd name="T44" fmla="*/ 52 w 162"/>
                  <a:gd name="T45" fmla="*/ 36 h 113"/>
                  <a:gd name="T46" fmla="*/ 60 w 162"/>
                  <a:gd name="T47" fmla="*/ 39 h 113"/>
                  <a:gd name="T48" fmla="*/ 69 w 162"/>
                  <a:gd name="T49" fmla="*/ 35 h 113"/>
                  <a:gd name="T50" fmla="*/ 77 w 162"/>
                  <a:gd name="T51" fmla="*/ 35 h 113"/>
                  <a:gd name="T52" fmla="*/ 84 w 162"/>
                  <a:gd name="T53" fmla="*/ 25 h 113"/>
                  <a:gd name="T54" fmla="*/ 93 w 162"/>
                  <a:gd name="T55" fmla="*/ 28 h 113"/>
                  <a:gd name="T56" fmla="*/ 100 w 162"/>
                  <a:gd name="T57" fmla="*/ 39 h 113"/>
                  <a:gd name="T58" fmla="*/ 99 w 162"/>
                  <a:gd name="T59" fmla="*/ 46 h 113"/>
                  <a:gd name="T60" fmla="*/ 115 w 162"/>
                  <a:gd name="T61" fmla="*/ 46 h 113"/>
                  <a:gd name="T62" fmla="*/ 132 w 162"/>
                  <a:gd name="T63" fmla="*/ 43 h 113"/>
                  <a:gd name="T64" fmla="*/ 139 w 162"/>
                  <a:gd name="T65" fmla="*/ 50 h 113"/>
                  <a:gd name="T66" fmla="*/ 157 w 162"/>
                  <a:gd name="T67" fmla="*/ 7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113">
                    <a:moveTo>
                      <a:pt x="157" y="70"/>
                    </a:moveTo>
                    <a:lnTo>
                      <a:pt x="162" y="101"/>
                    </a:lnTo>
                    <a:lnTo>
                      <a:pt x="144" y="110"/>
                    </a:lnTo>
                    <a:lnTo>
                      <a:pt x="124" y="113"/>
                    </a:lnTo>
                    <a:lnTo>
                      <a:pt x="107" y="102"/>
                    </a:lnTo>
                    <a:lnTo>
                      <a:pt x="97" y="88"/>
                    </a:lnTo>
                    <a:lnTo>
                      <a:pt x="89" y="79"/>
                    </a:lnTo>
                    <a:lnTo>
                      <a:pt x="66" y="82"/>
                    </a:lnTo>
                    <a:lnTo>
                      <a:pt x="45" y="85"/>
                    </a:lnTo>
                    <a:lnTo>
                      <a:pt x="30" y="79"/>
                    </a:lnTo>
                    <a:lnTo>
                      <a:pt x="23" y="65"/>
                    </a:lnTo>
                    <a:lnTo>
                      <a:pt x="0" y="64"/>
                    </a:lnTo>
                    <a:lnTo>
                      <a:pt x="1" y="51"/>
                    </a:lnTo>
                    <a:lnTo>
                      <a:pt x="5" y="40"/>
                    </a:lnTo>
                    <a:lnTo>
                      <a:pt x="1" y="27"/>
                    </a:lnTo>
                    <a:lnTo>
                      <a:pt x="4" y="18"/>
                    </a:lnTo>
                    <a:lnTo>
                      <a:pt x="7" y="9"/>
                    </a:lnTo>
                    <a:lnTo>
                      <a:pt x="22" y="0"/>
                    </a:lnTo>
                    <a:lnTo>
                      <a:pt x="38" y="3"/>
                    </a:lnTo>
                    <a:lnTo>
                      <a:pt x="38" y="17"/>
                    </a:lnTo>
                    <a:lnTo>
                      <a:pt x="37" y="27"/>
                    </a:lnTo>
                    <a:lnTo>
                      <a:pt x="42" y="33"/>
                    </a:lnTo>
                    <a:lnTo>
                      <a:pt x="52" y="36"/>
                    </a:lnTo>
                    <a:lnTo>
                      <a:pt x="60" y="39"/>
                    </a:lnTo>
                    <a:lnTo>
                      <a:pt x="69" y="35"/>
                    </a:lnTo>
                    <a:lnTo>
                      <a:pt x="77" y="35"/>
                    </a:lnTo>
                    <a:lnTo>
                      <a:pt x="84" y="25"/>
                    </a:lnTo>
                    <a:lnTo>
                      <a:pt x="93" y="28"/>
                    </a:lnTo>
                    <a:lnTo>
                      <a:pt x="100" y="39"/>
                    </a:lnTo>
                    <a:lnTo>
                      <a:pt x="99" y="46"/>
                    </a:lnTo>
                    <a:lnTo>
                      <a:pt x="115" y="46"/>
                    </a:lnTo>
                    <a:lnTo>
                      <a:pt x="132" y="43"/>
                    </a:lnTo>
                    <a:lnTo>
                      <a:pt x="139" y="50"/>
                    </a:lnTo>
                    <a:lnTo>
                      <a:pt x="157" y="70"/>
                    </a:lnTo>
                    <a:close/>
                  </a:path>
                </a:pathLst>
              </a:custGeom>
              <a:solidFill>
                <a:srgbClr val="00FFCC"/>
              </a:solidFill>
              <a:ln w="635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11049" name="Oval 105"/>
          <p:cNvSpPr>
            <a:spLocks noChangeArrowheads="1"/>
          </p:cNvSpPr>
          <p:nvPr/>
        </p:nvSpPr>
        <p:spPr bwMode="auto">
          <a:xfrm rot="-424170">
            <a:off x="5983288" y="1685925"/>
            <a:ext cx="1855787" cy="1049338"/>
          </a:xfrm>
          <a:prstGeom prst="ellipse">
            <a:avLst/>
          </a:prstGeom>
          <a:noFill/>
          <a:ln w="12700">
            <a:solidFill>
              <a:srgbClr val="3333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11061" name="Group 117"/>
          <p:cNvGrpSpPr>
            <a:grpSpLocks/>
          </p:cNvGrpSpPr>
          <p:nvPr/>
        </p:nvGrpSpPr>
        <p:grpSpPr bwMode="auto">
          <a:xfrm>
            <a:off x="6630988" y="1889125"/>
            <a:ext cx="577850" cy="606425"/>
            <a:chOff x="4177" y="1190"/>
            <a:chExt cx="364" cy="382"/>
          </a:xfrm>
        </p:grpSpPr>
        <p:grpSp>
          <p:nvGrpSpPr>
            <p:cNvPr id="211007" name="Group 63"/>
            <p:cNvGrpSpPr>
              <a:grpSpLocks/>
            </p:cNvGrpSpPr>
            <p:nvPr/>
          </p:nvGrpSpPr>
          <p:grpSpPr bwMode="auto">
            <a:xfrm>
              <a:off x="4177" y="1202"/>
              <a:ext cx="364" cy="370"/>
              <a:chOff x="3728" y="475"/>
              <a:chExt cx="370" cy="383"/>
            </a:xfrm>
          </p:grpSpPr>
          <p:sp>
            <p:nvSpPr>
              <p:cNvPr id="211008" name="Oval 64"/>
              <p:cNvSpPr>
                <a:spLocks noChangeArrowheads="1"/>
              </p:cNvSpPr>
              <p:nvPr/>
            </p:nvSpPr>
            <p:spPr bwMode="auto">
              <a:xfrm rot="-1257939">
                <a:off x="3728" y="488"/>
                <a:ext cx="370" cy="370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rgbClr val="33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11009" name="Group 65"/>
              <p:cNvGrpSpPr>
                <a:grpSpLocks noChangeAspect="1"/>
              </p:cNvGrpSpPr>
              <p:nvPr/>
            </p:nvGrpSpPr>
            <p:grpSpPr bwMode="auto">
              <a:xfrm rot="-1257939">
                <a:off x="3798" y="537"/>
                <a:ext cx="142" cy="307"/>
                <a:chOff x="1027" y="1441"/>
                <a:chExt cx="440" cy="1030"/>
              </a:xfrm>
            </p:grpSpPr>
            <p:grpSp>
              <p:nvGrpSpPr>
                <p:cNvPr id="211010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1154" y="2031"/>
                  <a:ext cx="312" cy="440"/>
                  <a:chOff x="1154" y="2031"/>
                  <a:chExt cx="312" cy="440"/>
                </a:xfrm>
              </p:grpSpPr>
              <p:sp>
                <p:nvSpPr>
                  <p:cNvPr id="211011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1154" y="2031"/>
                    <a:ext cx="312" cy="425"/>
                  </a:xfrm>
                  <a:custGeom>
                    <a:avLst/>
                    <a:gdLst>
                      <a:gd name="T0" fmla="*/ 141 w 624"/>
                      <a:gd name="T1" fmla="*/ 0 h 849"/>
                      <a:gd name="T2" fmla="*/ 150 w 624"/>
                      <a:gd name="T3" fmla="*/ 20 h 849"/>
                      <a:gd name="T4" fmla="*/ 166 w 624"/>
                      <a:gd name="T5" fmla="*/ 2 h 849"/>
                      <a:gd name="T6" fmla="*/ 188 w 624"/>
                      <a:gd name="T7" fmla="*/ 17 h 849"/>
                      <a:gd name="T8" fmla="*/ 242 w 624"/>
                      <a:gd name="T9" fmla="*/ 27 h 849"/>
                      <a:gd name="T10" fmla="*/ 269 w 624"/>
                      <a:gd name="T11" fmla="*/ 35 h 849"/>
                      <a:gd name="T12" fmla="*/ 293 w 624"/>
                      <a:gd name="T13" fmla="*/ 57 h 849"/>
                      <a:gd name="T14" fmla="*/ 334 w 624"/>
                      <a:gd name="T15" fmla="*/ 95 h 849"/>
                      <a:gd name="T16" fmla="*/ 372 w 624"/>
                      <a:gd name="T17" fmla="*/ 101 h 849"/>
                      <a:gd name="T18" fmla="*/ 414 w 624"/>
                      <a:gd name="T19" fmla="*/ 139 h 849"/>
                      <a:gd name="T20" fmla="*/ 404 w 624"/>
                      <a:gd name="T21" fmla="*/ 181 h 849"/>
                      <a:gd name="T22" fmla="*/ 435 w 624"/>
                      <a:gd name="T23" fmla="*/ 187 h 849"/>
                      <a:gd name="T24" fmla="*/ 480 w 624"/>
                      <a:gd name="T25" fmla="*/ 187 h 849"/>
                      <a:gd name="T26" fmla="*/ 533 w 624"/>
                      <a:gd name="T27" fmla="*/ 204 h 849"/>
                      <a:gd name="T28" fmla="*/ 598 w 624"/>
                      <a:gd name="T29" fmla="*/ 227 h 849"/>
                      <a:gd name="T30" fmla="*/ 622 w 624"/>
                      <a:gd name="T31" fmla="*/ 267 h 849"/>
                      <a:gd name="T32" fmla="*/ 585 w 624"/>
                      <a:gd name="T33" fmla="*/ 315 h 849"/>
                      <a:gd name="T34" fmla="*/ 573 w 624"/>
                      <a:gd name="T35" fmla="*/ 366 h 849"/>
                      <a:gd name="T36" fmla="*/ 561 w 624"/>
                      <a:gd name="T37" fmla="*/ 430 h 849"/>
                      <a:gd name="T38" fmla="*/ 524 w 624"/>
                      <a:gd name="T39" fmla="*/ 463 h 849"/>
                      <a:gd name="T40" fmla="*/ 459 w 624"/>
                      <a:gd name="T41" fmla="*/ 484 h 849"/>
                      <a:gd name="T42" fmla="*/ 453 w 624"/>
                      <a:gd name="T43" fmla="*/ 516 h 849"/>
                      <a:gd name="T44" fmla="*/ 405 w 624"/>
                      <a:gd name="T45" fmla="*/ 589 h 849"/>
                      <a:gd name="T46" fmla="*/ 335 w 624"/>
                      <a:gd name="T47" fmla="*/ 591 h 849"/>
                      <a:gd name="T48" fmla="*/ 343 w 624"/>
                      <a:gd name="T49" fmla="*/ 652 h 849"/>
                      <a:gd name="T50" fmla="*/ 276 w 624"/>
                      <a:gd name="T51" fmla="*/ 699 h 849"/>
                      <a:gd name="T52" fmla="*/ 260 w 624"/>
                      <a:gd name="T53" fmla="*/ 729 h 849"/>
                      <a:gd name="T54" fmla="*/ 244 w 624"/>
                      <a:gd name="T55" fmla="*/ 802 h 849"/>
                      <a:gd name="T56" fmla="*/ 220 w 624"/>
                      <a:gd name="T57" fmla="*/ 841 h 849"/>
                      <a:gd name="T58" fmla="*/ 165 w 624"/>
                      <a:gd name="T59" fmla="*/ 777 h 849"/>
                      <a:gd name="T60" fmla="*/ 144 w 624"/>
                      <a:gd name="T61" fmla="*/ 634 h 849"/>
                      <a:gd name="T62" fmla="*/ 148 w 624"/>
                      <a:gd name="T63" fmla="*/ 540 h 849"/>
                      <a:gd name="T64" fmla="*/ 143 w 624"/>
                      <a:gd name="T65" fmla="*/ 393 h 849"/>
                      <a:gd name="T66" fmla="*/ 111 w 624"/>
                      <a:gd name="T67" fmla="*/ 356 h 849"/>
                      <a:gd name="T68" fmla="*/ 81 w 624"/>
                      <a:gd name="T69" fmla="*/ 354 h 849"/>
                      <a:gd name="T70" fmla="*/ 66 w 624"/>
                      <a:gd name="T71" fmla="*/ 321 h 849"/>
                      <a:gd name="T72" fmla="*/ 48 w 624"/>
                      <a:gd name="T73" fmla="*/ 284 h 849"/>
                      <a:gd name="T74" fmla="*/ 33 w 624"/>
                      <a:gd name="T75" fmla="*/ 252 h 849"/>
                      <a:gd name="T76" fmla="*/ 16 w 624"/>
                      <a:gd name="T77" fmla="*/ 218 h 849"/>
                      <a:gd name="T78" fmla="*/ 16 w 624"/>
                      <a:gd name="T79" fmla="*/ 181 h 849"/>
                      <a:gd name="T80" fmla="*/ 11 w 624"/>
                      <a:gd name="T81" fmla="*/ 150 h 849"/>
                      <a:gd name="T82" fmla="*/ 46 w 624"/>
                      <a:gd name="T83" fmla="*/ 117 h 849"/>
                      <a:gd name="T84" fmla="*/ 64 w 624"/>
                      <a:gd name="T85" fmla="*/ 72 h 8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24" h="849">
                        <a:moveTo>
                          <a:pt x="74" y="24"/>
                        </a:moveTo>
                        <a:lnTo>
                          <a:pt x="110" y="0"/>
                        </a:lnTo>
                        <a:lnTo>
                          <a:pt x="141" y="0"/>
                        </a:lnTo>
                        <a:lnTo>
                          <a:pt x="150" y="2"/>
                        </a:lnTo>
                        <a:lnTo>
                          <a:pt x="150" y="9"/>
                        </a:lnTo>
                        <a:lnTo>
                          <a:pt x="150" y="20"/>
                        </a:lnTo>
                        <a:lnTo>
                          <a:pt x="158" y="24"/>
                        </a:lnTo>
                        <a:lnTo>
                          <a:pt x="163" y="13"/>
                        </a:lnTo>
                        <a:lnTo>
                          <a:pt x="166" y="2"/>
                        </a:lnTo>
                        <a:lnTo>
                          <a:pt x="174" y="2"/>
                        </a:lnTo>
                        <a:lnTo>
                          <a:pt x="178" y="9"/>
                        </a:lnTo>
                        <a:lnTo>
                          <a:pt x="188" y="17"/>
                        </a:lnTo>
                        <a:lnTo>
                          <a:pt x="199" y="24"/>
                        </a:lnTo>
                        <a:lnTo>
                          <a:pt x="227" y="24"/>
                        </a:lnTo>
                        <a:lnTo>
                          <a:pt x="242" y="27"/>
                        </a:lnTo>
                        <a:lnTo>
                          <a:pt x="250" y="28"/>
                        </a:lnTo>
                        <a:lnTo>
                          <a:pt x="257" y="28"/>
                        </a:lnTo>
                        <a:lnTo>
                          <a:pt x="269" y="35"/>
                        </a:lnTo>
                        <a:lnTo>
                          <a:pt x="273" y="43"/>
                        </a:lnTo>
                        <a:lnTo>
                          <a:pt x="273" y="50"/>
                        </a:lnTo>
                        <a:lnTo>
                          <a:pt x="293" y="57"/>
                        </a:lnTo>
                        <a:lnTo>
                          <a:pt x="306" y="73"/>
                        </a:lnTo>
                        <a:lnTo>
                          <a:pt x="323" y="87"/>
                        </a:lnTo>
                        <a:lnTo>
                          <a:pt x="334" y="95"/>
                        </a:lnTo>
                        <a:lnTo>
                          <a:pt x="342" y="95"/>
                        </a:lnTo>
                        <a:lnTo>
                          <a:pt x="360" y="95"/>
                        </a:lnTo>
                        <a:lnTo>
                          <a:pt x="372" y="101"/>
                        </a:lnTo>
                        <a:lnTo>
                          <a:pt x="385" y="116"/>
                        </a:lnTo>
                        <a:lnTo>
                          <a:pt x="404" y="126"/>
                        </a:lnTo>
                        <a:lnTo>
                          <a:pt x="414" y="139"/>
                        </a:lnTo>
                        <a:lnTo>
                          <a:pt x="420" y="157"/>
                        </a:lnTo>
                        <a:lnTo>
                          <a:pt x="412" y="165"/>
                        </a:lnTo>
                        <a:lnTo>
                          <a:pt x="404" y="181"/>
                        </a:lnTo>
                        <a:lnTo>
                          <a:pt x="414" y="193"/>
                        </a:lnTo>
                        <a:lnTo>
                          <a:pt x="422" y="196"/>
                        </a:lnTo>
                        <a:lnTo>
                          <a:pt x="435" y="187"/>
                        </a:lnTo>
                        <a:lnTo>
                          <a:pt x="453" y="181"/>
                        </a:lnTo>
                        <a:lnTo>
                          <a:pt x="467" y="187"/>
                        </a:lnTo>
                        <a:lnTo>
                          <a:pt x="480" y="187"/>
                        </a:lnTo>
                        <a:lnTo>
                          <a:pt x="497" y="194"/>
                        </a:lnTo>
                        <a:lnTo>
                          <a:pt x="515" y="204"/>
                        </a:lnTo>
                        <a:lnTo>
                          <a:pt x="533" y="204"/>
                        </a:lnTo>
                        <a:lnTo>
                          <a:pt x="555" y="205"/>
                        </a:lnTo>
                        <a:lnTo>
                          <a:pt x="576" y="222"/>
                        </a:lnTo>
                        <a:lnTo>
                          <a:pt x="598" y="227"/>
                        </a:lnTo>
                        <a:lnTo>
                          <a:pt x="614" y="233"/>
                        </a:lnTo>
                        <a:lnTo>
                          <a:pt x="624" y="248"/>
                        </a:lnTo>
                        <a:lnTo>
                          <a:pt x="622" y="267"/>
                        </a:lnTo>
                        <a:lnTo>
                          <a:pt x="610" y="284"/>
                        </a:lnTo>
                        <a:lnTo>
                          <a:pt x="598" y="299"/>
                        </a:lnTo>
                        <a:lnTo>
                          <a:pt x="585" y="315"/>
                        </a:lnTo>
                        <a:lnTo>
                          <a:pt x="579" y="334"/>
                        </a:lnTo>
                        <a:lnTo>
                          <a:pt x="562" y="346"/>
                        </a:lnTo>
                        <a:lnTo>
                          <a:pt x="573" y="366"/>
                        </a:lnTo>
                        <a:lnTo>
                          <a:pt x="572" y="392"/>
                        </a:lnTo>
                        <a:lnTo>
                          <a:pt x="561" y="411"/>
                        </a:lnTo>
                        <a:lnTo>
                          <a:pt x="561" y="430"/>
                        </a:lnTo>
                        <a:lnTo>
                          <a:pt x="552" y="448"/>
                        </a:lnTo>
                        <a:lnTo>
                          <a:pt x="539" y="455"/>
                        </a:lnTo>
                        <a:lnTo>
                          <a:pt x="524" y="463"/>
                        </a:lnTo>
                        <a:lnTo>
                          <a:pt x="506" y="461"/>
                        </a:lnTo>
                        <a:lnTo>
                          <a:pt x="480" y="467"/>
                        </a:lnTo>
                        <a:lnTo>
                          <a:pt x="459" y="484"/>
                        </a:lnTo>
                        <a:lnTo>
                          <a:pt x="447" y="498"/>
                        </a:lnTo>
                        <a:lnTo>
                          <a:pt x="441" y="507"/>
                        </a:lnTo>
                        <a:lnTo>
                          <a:pt x="453" y="516"/>
                        </a:lnTo>
                        <a:lnTo>
                          <a:pt x="453" y="531"/>
                        </a:lnTo>
                        <a:lnTo>
                          <a:pt x="423" y="554"/>
                        </a:lnTo>
                        <a:lnTo>
                          <a:pt x="405" y="589"/>
                        </a:lnTo>
                        <a:lnTo>
                          <a:pt x="381" y="608"/>
                        </a:lnTo>
                        <a:lnTo>
                          <a:pt x="361" y="609"/>
                        </a:lnTo>
                        <a:lnTo>
                          <a:pt x="335" y="591"/>
                        </a:lnTo>
                        <a:lnTo>
                          <a:pt x="334" y="617"/>
                        </a:lnTo>
                        <a:lnTo>
                          <a:pt x="346" y="630"/>
                        </a:lnTo>
                        <a:lnTo>
                          <a:pt x="343" y="652"/>
                        </a:lnTo>
                        <a:lnTo>
                          <a:pt x="308" y="672"/>
                        </a:lnTo>
                        <a:lnTo>
                          <a:pt x="293" y="669"/>
                        </a:lnTo>
                        <a:lnTo>
                          <a:pt x="276" y="699"/>
                        </a:lnTo>
                        <a:lnTo>
                          <a:pt x="260" y="702"/>
                        </a:lnTo>
                        <a:lnTo>
                          <a:pt x="254" y="715"/>
                        </a:lnTo>
                        <a:lnTo>
                          <a:pt x="260" y="729"/>
                        </a:lnTo>
                        <a:lnTo>
                          <a:pt x="245" y="749"/>
                        </a:lnTo>
                        <a:lnTo>
                          <a:pt x="258" y="780"/>
                        </a:lnTo>
                        <a:lnTo>
                          <a:pt x="244" y="802"/>
                        </a:lnTo>
                        <a:lnTo>
                          <a:pt x="234" y="824"/>
                        </a:lnTo>
                        <a:lnTo>
                          <a:pt x="245" y="841"/>
                        </a:lnTo>
                        <a:lnTo>
                          <a:pt x="220" y="841"/>
                        </a:lnTo>
                        <a:lnTo>
                          <a:pt x="198" y="849"/>
                        </a:lnTo>
                        <a:lnTo>
                          <a:pt x="173" y="809"/>
                        </a:lnTo>
                        <a:lnTo>
                          <a:pt x="165" y="777"/>
                        </a:lnTo>
                        <a:lnTo>
                          <a:pt x="165" y="707"/>
                        </a:lnTo>
                        <a:lnTo>
                          <a:pt x="142" y="678"/>
                        </a:lnTo>
                        <a:lnTo>
                          <a:pt x="144" y="634"/>
                        </a:lnTo>
                        <a:lnTo>
                          <a:pt x="156" y="604"/>
                        </a:lnTo>
                        <a:lnTo>
                          <a:pt x="149" y="573"/>
                        </a:lnTo>
                        <a:lnTo>
                          <a:pt x="148" y="540"/>
                        </a:lnTo>
                        <a:lnTo>
                          <a:pt x="150" y="455"/>
                        </a:lnTo>
                        <a:lnTo>
                          <a:pt x="159" y="417"/>
                        </a:lnTo>
                        <a:lnTo>
                          <a:pt x="143" y="393"/>
                        </a:lnTo>
                        <a:lnTo>
                          <a:pt x="126" y="378"/>
                        </a:lnTo>
                        <a:lnTo>
                          <a:pt x="113" y="368"/>
                        </a:lnTo>
                        <a:lnTo>
                          <a:pt x="111" y="356"/>
                        </a:lnTo>
                        <a:lnTo>
                          <a:pt x="101" y="358"/>
                        </a:lnTo>
                        <a:lnTo>
                          <a:pt x="86" y="361"/>
                        </a:lnTo>
                        <a:lnTo>
                          <a:pt x="81" y="354"/>
                        </a:lnTo>
                        <a:lnTo>
                          <a:pt x="70" y="344"/>
                        </a:lnTo>
                        <a:lnTo>
                          <a:pt x="64" y="328"/>
                        </a:lnTo>
                        <a:lnTo>
                          <a:pt x="66" y="321"/>
                        </a:lnTo>
                        <a:lnTo>
                          <a:pt x="59" y="303"/>
                        </a:lnTo>
                        <a:lnTo>
                          <a:pt x="51" y="286"/>
                        </a:lnTo>
                        <a:lnTo>
                          <a:pt x="48" y="284"/>
                        </a:lnTo>
                        <a:lnTo>
                          <a:pt x="48" y="277"/>
                        </a:lnTo>
                        <a:lnTo>
                          <a:pt x="44" y="270"/>
                        </a:lnTo>
                        <a:lnTo>
                          <a:pt x="33" y="252"/>
                        </a:lnTo>
                        <a:lnTo>
                          <a:pt x="31" y="245"/>
                        </a:lnTo>
                        <a:lnTo>
                          <a:pt x="18" y="236"/>
                        </a:lnTo>
                        <a:lnTo>
                          <a:pt x="16" y="218"/>
                        </a:lnTo>
                        <a:lnTo>
                          <a:pt x="9" y="207"/>
                        </a:lnTo>
                        <a:lnTo>
                          <a:pt x="0" y="194"/>
                        </a:lnTo>
                        <a:lnTo>
                          <a:pt x="16" y="181"/>
                        </a:lnTo>
                        <a:lnTo>
                          <a:pt x="30" y="174"/>
                        </a:lnTo>
                        <a:lnTo>
                          <a:pt x="16" y="167"/>
                        </a:lnTo>
                        <a:lnTo>
                          <a:pt x="11" y="150"/>
                        </a:lnTo>
                        <a:lnTo>
                          <a:pt x="15" y="137"/>
                        </a:lnTo>
                        <a:lnTo>
                          <a:pt x="30" y="124"/>
                        </a:lnTo>
                        <a:lnTo>
                          <a:pt x="46" y="117"/>
                        </a:lnTo>
                        <a:lnTo>
                          <a:pt x="58" y="97"/>
                        </a:lnTo>
                        <a:lnTo>
                          <a:pt x="66" y="86"/>
                        </a:lnTo>
                        <a:lnTo>
                          <a:pt x="64" y="72"/>
                        </a:lnTo>
                        <a:lnTo>
                          <a:pt x="64" y="58"/>
                        </a:lnTo>
                        <a:lnTo>
                          <a:pt x="74" y="24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3175" cmpd="sng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1012" name="Freeform 68"/>
                  <p:cNvSpPr>
                    <a:spLocks noChangeAspect="1"/>
                  </p:cNvSpPr>
                  <p:nvPr/>
                </p:nvSpPr>
                <p:spPr bwMode="auto">
                  <a:xfrm>
                    <a:off x="1264" y="2458"/>
                    <a:ext cx="35" cy="13"/>
                  </a:xfrm>
                  <a:custGeom>
                    <a:avLst/>
                    <a:gdLst>
                      <a:gd name="T0" fmla="*/ 23 w 70"/>
                      <a:gd name="T1" fmla="*/ 0 h 25"/>
                      <a:gd name="T2" fmla="*/ 0 w 70"/>
                      <a:gd name="T3" fmla="*/ 14 h 25"/>
                      <a:gd name="T4" fmla="*/ 15 w 70"/>
                      <a:gd name="T5" fmla="*/ 25 h 25"/>
                      <a:gd name="T6" fmla="*/ 44 w 70"/>
                      <a:gd name="T7" fmla="*/ 24 h 25"/>
                      <a:gd name="T8" fmla="*/ 70 w 70"/>
                      <a:gd name="T9" fmla="*/ 25 h 25"/>
                      <a:gd name="T10" fmla="*/ 45 w 70"/>
                      <a:gd name="T11" fmla="*/ 10 h 25"/>
                      <a:gd name="T12" fmla="*/ 23 w 70"/>
                      <a:gd name="T13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25">
                        <a:moveTo>
                          <a:pt x="23" y="0"/>
                        </a:moveTo>
                        <a:lnTo>
                          <a:pt x="0" y="14"/>
                        </a:lnTo>
                        <a:lnTo>
                          <a:pt x="15" y="25"/>
                        </a:lnTo>
                        <a:lnTo>
                          <a:pt x="44" y="24"/>
                        </a:lnTo>
                        <a:lnTo>
                          <a:pt x="70" y="25"/>
                        </a:lnTo>
                        <a:lnTo>
                          <a:pt x="45" y="1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11013" name="Group 69"/>
                <p:cNvGrpSpPr>
                  <a:grpSpLocks noChangeAspect="1"/>
                </p:cNvGrpSpPr>
                <p:nvPr/>
              </p:nvGrpSpPr>
              <p:grpSpPr bwMode="auto">
                <a:xfrm>
                  <a:off x="1027" y="1483"/>
                  <a:ext cx="440" cy="576"/>
                  <a:chOff x="1027" y="1483"/>
                  <a:chExt cx="440" cy="576"/>
                </a:xfrm>
              </p:grpSpPr>
              <p:sp>
                <p:nvSpPr>
                  <p:cNvPr id="211014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1268" y="1677"/>
                    <a:ext cx="12" cy="16"/>
                  </a:xfrm>
                  <a:custGeom>
                    <a:avLst/>
                    <a:gdLst>
                      <a:gd name="T0" fmla="*/ 0 w 23"/>
                      <a:gd name="T1" fmla="*/ 22 h 30"/>
                      <a:gd name="T2" fmla="*/ 23 w 23"/>
                      <a:gd name="T3" fmla="*/ 30 h 30"/>
                      <a:gd name="T4" fmla="*/ 22 w 23"/>
                      <a:gd name="T5" fmla="*/ 20 h 30"/>
                      <a:gd name="T6" fmla="*/ 23 w 23"/>
                      <a:gd name="T7" fmla="*/ 5 h 30"/>
                      <a:gd name="T8" fmla="*/ 11 w 23"/>
                      <a:gd name="T9" fmla="*/ 0 h 30"/>
                      <a:gd name="T10" fmla="*/ 7 w 23"/>
                      <a:gd name="T11" fmla="*/ 11 h 30"/>
                      <a:gd name="T12" fmla="*/ 0 w 23"/>
                      <a:gd name="T13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30">
                        <a:moveTo>
                          <a:pt x="0" y="22"/>
                        </a:moveTo>
                        <a:lnTo>
                          <a:pt x="23" y="30"/>
                        </a:lnTo>
                        <a:lnTo>
                          <a:pt x="22" y="20"/>
                        </a:lnTo>
                        <a:lnTo>
                          <a:pt x="23" y="5"/>
                        </a:lnTo>
                        <a:lnTo>
                          <a:pt x="11" y="0"/>
                        </a:lnTo>
                        <a:lnTo>
                          <a:pt x="7" y="11"/>
                        </a:lnTo>
                        <a:lnTo>
                          <a:pt x="0" y="22"/>
                        </a:lnTo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211015" name="Group 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27" y="1483"/>
                    <a:ext cx="440" cy="576"/>
                    <a:chOff x="1027" y="1483"/>
                    <a:chExt cx="440" cy="576"/>
                  </a:xfrm>
                </p:grpSpPr>
                <p:sp>
                  <p:nvSpPr>
                    <p:cNvPr id="211016" name="Freeform 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27" y="1483"/>
                      <a:ext cx="316" cy="576"/>
                    </a:xfrm>
                    <a:custGeom>
                      <a:avLst/>
                      <a:gdLst>
                        <a:gd name="T0" fmla="*/ 276 w 632"/>
                        <a:gd name="T1" fmla="*/ 1104 h 1152"/>
                        <a:gd name="T2" fmla="*/ 262 w 632"/>
                        <a:gd name="T3" fmla="*/ 1048 h 1152"/>
                        <a:gd name="T4" fmla="*/ 258 w 632"/>
                        <a:gd name="T5" fmla="*/ 998 h 1152"/>
                        <a:gd name="T6" fmla="*/ 218 w 632"/>
                        <a:gd name="T7" fmla="*/ 966 h 1152"/>
                        <a:gd name="T8" fmla="*/ 207 w 632"/>
                        <a:gd name="T9" fmla="*/ 913 h 1152"/>
                        <a:gd name="T10" fmla="*/ 162 w 632"/>
                        <a:gd name="T11" fmla="*/ 932 h 1152"/>
                        <a:gd name="T12" fmla="*/ 136 w 632"/>
                        <a:gd name="T13" fmla="*/ 862 h 1152"/>
                        <a:gd name="T14" fmla="*/ 159 w 632"/>
                        <a:gd name="T15" fmla="*/ 818 h 1152"/>
                        <a:gd name="T16" fmla="*/ 204 w 632"/>
                        <a:gd name="T17" fmla="*/ 785 h 1152"/>
                        <a:gd name="T18" fmla="*/ 243 w 632"/>
                        <a:gd name="T19" fmla="*/ 813 h 1152"/>
                        <a:gd name="T20" fmla="*/ 287 w 632"/>
                        <a:gd name="T21" fmla="*/ 813 h 1152"/>
                        <a:gd name="T22" fmla="*/ 313 w 632"/>
                        <a:gd name="T23" fmla="*/ 873 h 1152"/>
                        <a:gd name="T24" fmla="*/ 336 w 632"/>
                        <a:gd name="T25" fmla="*/ 901 h 1152"/>
                        <a:gd name="T26" fmla="*/ 339 w 632"/>
                        <a:gd name="T27" fmla="*/ 850 h 1152"/>
                        <a:gd name="T28" fmla="*/ 346 w 632"/>
                        <a:gd name="T29" fmla="*/ 804 h 1152"/>
                        <a:gd name="T30" fmla="*/ 386 w 632"/>
                        <a:gd name="T31" fmla="*/ 795 h 1152"/>
                        <a:gd name="T32" fmla="*/ 428 w 632"/>
                        <a:gd name="T33" fmla="*/ 764 h 1152"/>
                        <a:gd name="T34" fmla="*/ 450 w 632"/>
                        <a:gd name="T35" fmla="*/ 719 h 1152"/>
                        <a:gd name="T36" fmla="*/ 483 w 632"/>
                        <a:gd name="T37" fmla="*/ 696 h 1152"/>
                        <a:gd name="T38" fmla="*/ 549 w 632"/>
                        <a:gd name="T39" fmla="*/ 671 h 1152"/>
                        <a:gd name="T40" fmla="*/ 551 w 632"/>
                        <a:gd name="T41" fmla="*/ 656 h 1152"/>
                        <a:gd name="T42" fmla="*/ 534 w 632"/>
                        <a:gd name="T43" fmla="*/ 614 h 1152"/>
                        <a:gd name="T44" fmla="*/ 628 w 632"/>
                        <a:gd name="T45" fmla="*/ 579 h 1152"/>
                        <a:gd name="T46" fmla="*/ 601 w 632"/>
                        <a:gd name="T47" fmla="*/ 532 h 1152"/>
                        <a:gd name="T48" fmla="*/ 575 w 632"/>
                        <a:gd name="T49" fmla="*/ 508 h 1152"/>
                        <a:gd name="T50" fmla="*/ 522 w 632"/>
                        <a:gd name="T51" fmla="*/ 440 h 1152"/>
                        <a:gd name="T52" fmla="*/ 481 w 632"/>
                        <a:gd name="T53" fmla="*/ 524 h 1152"/>
                        <a:gd name="T54" fmla="*/ 456 w 632"/>
                        <a:gd name="T55" fmla="*/ 552 h 1152"/>
                        <a:gd name="T56" fmla="*/ 442 w 632"/>
                        <a:gd name="T57" fmla="*/ 525 h 1152"/>
                        <a:gd name="T58" fmla="*/ 397 w 632"/>
                        <a:gd name="T59" fmla="*/ 454 h 1152"/>
                        <a:gd name="T60" fmla="*/ 455 w 632"/>
                        <a:gd name="T61" fmla="*/ 397 h 1152"/>
                        <a:gd name="T62" fmla="*/ 510 w 632"/>
                        <a:gd name="T63" fmla="*/ 381 h 1152"/>
                        <a:gd name="T64" fmla="*/ 529 w 632"/>
                        <a:gd name="T65" fmla="*/ 355 h 1152"/>
                        <a:gd name="T66" fmla="*/ 492 w 632"/>
                        <a:gd name="T67" fmla="*/ 348 h 1152"/>
                        <a:gd name="T68" fmla="*/ 491 w 632"/>
                        <a:gd name="T69" fmla="*/ 312 h 1152"/>
                        <a:gd name="T70" fmla="*/ 419 w 632"/>
                        <a:gd name="T71" fmla="*/ 199 h 1152"/>
                        <a:gd name="T72" fmla="*/ 406 w 632"/>
                        <a:gd name="T73" fmla="*/ 100 h 1152"/>
                        <a:gd name="T74" fmla="*/ 366 w 632"/>
                        <a:gd name="T75" fmla="*/ 28 h 1152"/>
                        <a:gd name="T76" fmla="*/ 328 w 632"/>
                        <a:gd name="T77" fmla="*/ 31 h 1152"/>
                        <a:gd name="T78" fmla="*/ 284 w 632"/>
                        <a:gd name="T79" fmla="*/ 16 h 1152"/>
                        <a:gd name="T80" fmla="*/ 204 w 632"/>
                        <a:gd name="T81" fmla="*/ 60 h 1152"/>
                        <a:gd name="T82" fmla="*/ 199 w 632"/>
                        <a:gd name="T83" fmla="*/ 79 h 1152"/>
                        <a:gd name="T84" fmla="*/ 243 w 632"/>
                        <a:gd name="T85" fmla="*/ 121 h 1152"/>
                        <a:gd name="T86" fmla="*/ 247 w 632"/>
                        <a:gd name="T87" fmla="*/ 183 h 1152"/>
                        <a:gd name="T88" fmla="*/ 183 w 632"/>
                        <a:gd name="T89" fmla="*/ 291 h 1152"/>
                        <a:gd name="T90" fmla="*/ 131 w 632"/>
                        <a:gd name="T91" fmla="*/ 379 h 1152"/>
                        <a:gd name="T92" fmla="*/ 86 w 632"/>
                        <a:gd name="T93" fmla="*/ 426 h 1152"/>
                        <a:gd name="T94" fmla="*/ 34 w 632"/>
                        <a:gd name="T95" fmla="*/ 506 h 1152"/>
                        <a:gd name="T96" fmla="*/ 11 w 632"/>
                        <a:gd name="T97" fmla="*/ 550 h 1152"/>
                        <a:gd name="T98" fmla="*/ 12 w 632"/>
                        <a:gd name="T99" fmla="*/ 619 h 1152"/>
                        <a:gd name="T100" fmla="*/ 5 w 632"/>
                        <a:gd name="T101" fmla="*/ 719 h 1152"/>
                        <a:gd name="T102" fmla="*/ 19 w 632"/>
                        <a:gd name="T103" fmla="*/ 708 h 1152"/>
                        <a:gd name="T104" fmla="*/ 34 w 632"/>
                        <a:gd name="T105" fmla="*/ 665 h 1152"/>
                        <a:gd name="T106" fmla="*/ 29 w 632"/>
                        <a:gd name="T107" fmla="*/ 730 h 1152"/>
                        <a:gd name="T108" fmla="*/ 44 w 632"/>
                        <a:gd name="T109" fmla="*/ 804 h 1152"/>
                        <a:gd name="T110" fmla="*/ 44 w 632"/>
                        <a:gd name="T111" fmla="*/ 866 h 1152"/>
                        <a:gd name="T112" fmla="*/ 97 w 632"/>
                        <a:gd name="T113" fmla="*/ 942 h 1152"/>
                        <a:gd name="T114" fmla="*/ 140 w 632"/>
                        <a:gd name="T115" fmla="*/ 971 h 1152"/>
                        <a:gd name="T116" fmla="*/ 193 w 632"/>
                        <a:gd name="T117" fmla="*/ 1024 h 1152"/>
                        <a:gd name="T118" fmla="*/ 226 w 632"/>
                        <a:gd name="T119" fmla="*/ 1076 h 1152"/>
                        <a:gd name="T120" fmla="*/ 285 w 632"/>
                        <a:gd name="T121" fmla="*/ 1134 h 1152"/>
                        <a:gd name="T122" fmla="*/ 320 w 632"/>
                        <a:gd name="T123" fmla="*/ 1152 h 1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632" h="1152">
                          <a:moveTo>
                            <a:pt x="326" y="1125"/>
                          </a:moveTo>
                          <a:lnTo>
                            <a:pt x="300" y="1101"/>
                          </a:lnTo>
                          <a:lnTo>
                            <a:pt x="276" y="1104"/>
                          </a:lnTo>
                          <a:lnTo>
                            <a:pt x="254" y="1083"/>
                          </a:lnTo>
                          <a:lnTo>
                            <a:pt x="250" y="1058"/>
                          </a:lnTo>
                          <a:lnTo>
                            <a:pt x="262" y="1048"/>
                          </a:lnTo>
                          <a:lnTo>
                            <a:pt x="262" y="1041"/>
                          </a:lnTo>
                          <a:lnTo>
                            <a:pt x="270" y="1027"/>
                          </a:lnTo>
                          <a:lnTo>
                            <a:pt x="258" y="998"/>
                          </a:lnTo>
                          <a:lnTo>
                            <a:pt x="241" y="997"/>
                          </a:lnTo>
                          <a:lnTo>
                            <a:pt x="217" y="978"/>
                          </a:lnTo>
                          <a:lnTo>
                            <a:pt x="218" y="966"/>
                          </a:lnTo>
                          <a:lnTo>
                            <a:pt x="239" y="932"/>
                          </a:lnTo>
                          <a:lnTo>
                            <a:pt x="233" y="924"/>
                          </a:lnTo>
                          <a:lnTo>
                            <a:pt x="207" y="913"/>
                          </a:lnTo>
                          <a:lnTo>
                            <a:pt x="193" y="924"/>
                          </a:lnTo>
                          <a:lnTo>
                            <a:pt x="186" y="935"/>
                          </a:lnTo>
                          <a:lnTo>
                            <a:pt x="162" y="932"/>
                          </a:lnTo>
                          <a:lnTo>
                            <a:pt x="143" y="923"/>
                          </a:lnTo>
                          <a:lnTo>
                            <a:pt x="125" y="888"/>
                          </a:lnTo>
                          <a:lnTo>
                            <a:pt x="136" y="862"/>
                          </a:lnTo>
                          <a:lnTo>
                            <a:pt x="140" y="841"/>
                          </a:lnTo>
                          <a:lnTo>
                            <a:pt x="146" y="829"/>
                          </a:lnTo>
                          <a:lnTo>
                            <a:pt x="159" y="818"/>
                          </a:lnTo>
                          <a:lnTo>
                            <a:pt x="168" y="806"/>
                          </a:lnTo>
                          <a:lnTo>
                            <a:pt x="186" y="792"/>
                          </a:lnTo>
                          <a:lnTo>
                            <a:pt x="204" y="785"/>
                          </a:lnTo>
                          <a:lnTo>
                            <a:pt x="218" y="797"/>
                          </a:lnTo>
                          <a:lnTo>
                            <a:pt x="233" y="800"/>
                          </a:lnTo>
                          <a:lnTo>
                            <a:pt x="243" y="813"/>
                          </a:lnTo>
                          <a:lnTo>
                            <a:pt x="255" y="811"/>
                          </a:lnTo>
                          <a:lnTo>
                            <a:pt x="273" y="806"/>
                          </a:lnTo>
                          <a:lnTo>
                            <a:pt x="287" y="813"/>
                          </a:lnTo>
                          <a:lnTo>
                            <a:pt x="313" y="841"/>
                          </a:lnTo>
                          <a:lnTo>
                            <a:pt x="305" y="861"/>
                          </a:lnTo>
                          <a:lnTo>
                            <a:pt x="313" y="873"/>
                          </a:lnTo>
                          <a:lnTo>
                            <a:pt x="313" y="880"/>
                          </a:lnTo>
                          <a:lnTo>
                            <a:pt x="324" y="891"/>
                          </a:lnTo>
                          <a:lnTo>
                            <a:pt x="336" y="901"/>
                          </a:lnTo>
                          <a:lnTo>
                            <a:pt x="340" y="896"/>
                          </a:lnTo>
                          <a:lnTo>
                            <a:pt x="340" y="877"/>
                          </a:lnTo>
                          <a:lnTo>
                            <a:pt x="339" y="850"/>
                          </a:lnTo>
                          <a:lnTo>
                            <a:pt x="339" y="826"/>
                          </a:lnTo>
                          <a:lnTo>
                            <a:pt x="336" y="818"/>
                          </a:lnTo>
                          <a:lnTo>
                            <a:pt x="346" y="804"/>
                          </a:lnTo>
                          <a:lnTo>
                            <a:pt x="365" y="800"/>
                          </a:lnTo>
                          <a:lnTo>
                            <a:pt x="373" y="791"/>
                          </a:lnTo>
                          <a:lnTo>
                            <a:pt x="386" y="795"/>
                          </a:lnTo>
                          <a:lnTo>
                            <a:pt x="398" y="784"/>
                          </a:lnTo>
                          <a:lnTo>
                            <a:pt x="416" y="769"/>
                          </a:lnTo>
                          <a:lnTo>
                            <a:pt x="428" y="764"/>
                          </a:lnTo>
                          <a:lnTo>
                            <a:pt x="422" y="751"/>
                          </a:lnTo>
                          <a:lnTo>
                            <a:pt x="437" y="733"/>
                          </a:lnTo>
                          <a:lnTo>
                            <a:pt x="450" y="719"/>
                          </a:lnTo>
                          <a:lnTo>
                            <a:pt x="460" y="712"/>
                          </a:lnTo>
                          <a:lnTo>
                            <a:pt x="487" y="715"/>
                          </a:lnTo>
                          <a:lnTo>
                            <a:pt x="483" y="696"/>
                          </a:lnTo>
                          <a:lnTo>
                            <a:pt x="507" y="682"/>
                          </a:lnTo>
                          <a:lnTo>
                            <a:pt x="529" y="674"/>
                          </a:lnTo>
                          <a:lnTo>
                            <a:pt x="549" y="671"/>
                          </a:lnTo>
                          <a:lnTo>
                            <a:pt x="542" y="690"/>
                          </a:lnTo>
                          <a:lnTo>
                            <a:pt x="562" y="669"/>
                          </a:lnTo>
                          <a:lnTo>
                            <a:pt x="551" y="656"/>
                          </a:lnTo>
                          <a:lnTo>
                            <a:pt x="550" y="628"/>
                          </a:lnTo>
                          <a:lnTo>
                            <a:pt x="529" y="628"/>
                          </a:lnTo>
                          <a:lnTo>
                            <a:pt x="534" y="614"/>
                          </a:lnTo>
                          <a:lnTo>
                            <a:pt x="597" y="615"/>
                          </a:lnTo>
                          <a:lnTo>
                            <a:pt x="632" y="594"/>
                          </a:lnTo>
                          <a:lnTo>
                            <a:pt x="628" y="579"/>
                          </a:lnTo>
                          <a:lnTo>
                            <a:pt x="611" y="563"/>
                          </a:lnTo>
                          <a:lnTo>
                            <a:pt x="612" y="538"/>
                          </a:lnTo>
                          <a:lnTo>
                            <a:pt x="601" y="532"/>
                          </a:lnTo>
                          <a:lnTo>
                            <a:pt x="596" y="514"/>
                          </a:lnTo>
                          <a:lnTo>
                            <a:pt x="588" y="505"/>
                          </a:lnTo>
                          <a:lnTo>
                            <a:pt x="575" y="508"/>
                          </a:lnTo>
                          <a:lnTo>
                            <a:pt x="551" y="489"/>
                          </a:lnTo>
                          <a:lnTo>
                            <a:pt x="545" y="467"/>
                          </a:lnTo>
                          <a:lnTo>
                            <a:pt x="522" y="440"/>
                          </a:lnTo>
                          <a:lnTo>
                            <a:pt x="489" y="473"/>
                          </a:lnTo>
                          <a:lnTo>
                            <a:pt x="489" y="512"/>
                          </a:lnTo>
                          <a:lnTo>
                            <a:pt x="481" y="524"/>
                          </a:lnTo>
                          <a:lnTo>
                            <a:pt x="468" y="525"/>
                          </a:lnTo>
                          <a:lnTo>
                            <a:pt x="459" y="532"/>
                          </a:lnTo>
                          <a:lnTo>
                            <a:pt x="456" y="552"/>
                          </a:lnTo>
                          <a:lnTo>
                            <a:pt x="444" y="575"/>
                          </a:lnTo>
                          <a:lnTo>
                            <a:pt x="432" y="552"/>
                          </a:lnTo>
                          <a:lnTo>
                            <a:pt x="442" y="525"/>
                          </a:lnTo>
                          <a:lnTo>
                            <a:pt x="438" y="505"/>
                          </a:lnTo>
                          <a:lnTo>
                            <a:pt x="424" y="497"/>
                          </a:lnTo>
                          <a:lnTo>
                            <a:pt x="397" y="454"/>
                          </a:lnTo>
                          <a:lnTo>
                            <a:pt x="399" y="439"/>
                          </a:lnTo>
                          <a:lnTo>
                            <a:pt x="432" y="397"/>
                          </a:lnTo>
                          <a:lnTo>
                            <a:pt x="455" y="397"/>
                          </a:lnTo>
                          <a:lnTo>
                            <a:pt x="475" y="395"/>
                          </a:lnTo>
                          <a:lnTo>
                            <a:pt x="485" y="377"/>
                          </a:lnTo>
                          <a:lnTo>
                            <a:pt x="510" y="381"/>
                          </a:lnTo>
                          <a:lnTo>
                            <a:pt x="518" y="370"/>
                          </a:lnTo>
                          <a:lnTo>
                            <a:pt x="542" y="372"/>
                          </a:lnTo>
                          <a:lnTo>
                            <a:pt x="529" y="355"/>
                          </a:lnTo>
                          <a:lnTo>
                            <a:pt x="526" y="330"/>
                          </a:lnTo>
                          <a:lnTo>
                            <a:pt x="507" y="356"/>
                          </a:lnTo>
                          <a:lnTo>
                            <a:pt x="492" y="348"/>
                          </a:lnTo>
                          <a:lnTo>
                            <a:pt x="511" y="321"/>
                          </a:lnTo>
                          <a:lnTo>
                            <a:pt x="510" y="292"/>
                          </a:lnTo>
                          <a:lnTo>
                            <a:pt x="491" y="312"/>
                          </a:lnTo>
                          <a:lnTo>
                            <a:pt x="474" y="330"/>
                          </a:lnTo>
                          <a:lnTo>
                            <a:pt x="416" y="284"/>
                          </a:lnTo>
                          <a:lnTo>
                            <a:pt x="419" y="199"/>
                          </a:lnTo>
                          <a:lnTo>
                            <a:pt x="393" y="173"/>
                          </a:lnTo>
                          <a:lnTo>
                            <a:pt x="390" y="140"/>
                          </a:lnTo>
                          <a:lnTo>
                            <a:pt x="406" y="100"/>
                          </a:lnTo>
                          <a:lnTo>
                            <a:pt x="413" y="55"/>
                          </a:lnTo>
                          <a:lnTo>
                            <a:pt x="391" y="30"/>
                          </a:lnTo>
                          <a:lnTo>
                            <a:pt x="366" y="28"/>
                          </a:lnTo>
                          <a:lnTo>
                            <a:pt x="353" y="20"/>
                          </a:lnTo>
                          <a:lnTo>
                            <a:pt x="350" y="0"/>
                          </a:lnTo>
                          <a:lnTo>
                            <a:pt x="328" y="31"/>
                          </a:lnTo>
                          <a:lnTo>
                            <a:pt x="307" y="33"/>
                          </a:lnTo>
                          <a:lnTo>
                            <a:pt x="300" y="8"/>
                          </a:lnTo>
                          <a:lnTo>
                            <a:pt x="284" y="16"/>
                          </a:lnTo>
                          <a:lnTo>
                            <a:pt x="266" y="18"/>
                          </a:lnTo>
                          <a:lnTo>
                            <a:pt x="219" y="66"/>
                          </a:lnTo>
                          <a:lnTo>
                            <a:pt x="204" y="60"/>
                          </a:lnTo>
                          <a:lnTo>
                            <a:pt x="182" y="24"/>
                          </a:lnTo>
                          <a:lnTo>
                            <a:pt x="185" y="55"/>
                          </a:lnTo>
                          <a:lnTo>
                            <a:pt x="199" y="79"/>
                          </a:lnTo>
                          <a:lnTo>
                            <a:pt x="225" y="98"/>
                          </a:lnTo>
                          <a:lnTo>
                            <a:pt x="241" y="100"/>
                          </a:lnTo>
                          <a:lnTo>
                            <a:pt x="243" y="121"/>
                          </a:lnTo>
                          <a:lnTo>
                            <a:pt x="253" y="137"/>
                          </a:lnTo>
                          <a:lnTo>
                            <a:pt x="246" y="153"/>
                          </a:lnTo>
                          <a:lnTo>
                            <a:pt x="247" y="183"/>
                          </a:lnTo>
                          <a:lnTo>
                            <a:pt x="233" y="227"/>
                          </a:lnTo>
                          <a:lnTo>
                            <a:pt x="198" y="288"/>
                          </a:lnTo>
                          <a:lnTo>
                            <a:pt x="183" y="291"/>
                          </a:lnTo>
                          <a:lnTo>
                            <a:pt x="156" y="351"/>
                          </a:lnTo>
                          <a:lnTo>
                            <a:pt x="148" y="384"/>
                          </a:lnTo>
                          <a:lnTo>
                            <a:pt x="131" y="379"/>
                          </a:lnTo>
                          <a:lnTo>
                            <a:pt x="130" y="391"/>
                          </a:lnTo>
                          <a:lnTo>
                            <a:pt x="108" y="412"/>
                          </a:lnTo>
                          <a:lnTo>
                            <a:pt x="86" y="426"/>
                          </a:lnTo>
                          <a:lnTo>
                            <a:pt x="56" y="455"/>
                          </a:lnTo>
                          <a:lnTo>
                            <a:pt x="33" y="484"/>
                          </a:lnTo>
                          <a:lnTo>
                            <a:pt x="34" y="506"/>
                          </a:lnTo>
                          <a:lnTo>
                            <a:pt x="26" y="518"/>
                          </a:lnTo>
                          <a:lnTo>
                            <a:pt x="17" y="531"/>
                          </a:lnTo>
                          <a:lnTo>
                            <a:pt x="11" y="550"/>
                          </a:lnTo>
                          <a:lnTo>
                            <a:pt x="17" y="570"/>
                          </a:lnTo>
                          <a:lnTo>
                            <a:pt x="22" y="603"/>
                          </a:lnTo>
                          <a:lnTo>
                            <a:pt x="12" y="619"/>
                          </a:lnTo>
                          <a:lnTo>
                            <a:pt x="4" y="654"/>
                          </a:lnTo>
                          <a:lnTo>
                            <a:pt x="0" y="698"/>
                          </a:lnTo>
                          <a:lnTo>
                            <a:pt x="5" y="719"/>
                          </a:lnTo>
                          <a:lnTo>
                            <a:pt x="1" y="758"/>
                          </a:lnTo>
                          <a:lnTo>
                            <a:pt x="12" y="773"/>
                          </a:lnTo>
                          <a:lnTo>
                            <a:pt x="19" y="708"/>
                          </a:lnTo>
                          <a:lnTo>
                            <a:pt x="19" y="659"/>
                          </a:lnTo>
                          <a:lnTo>
                            <a:pt x="31" y="642"/>
                          </a:lnTo>
                          <a:lnTo>
                            <a:pt x="34" y="665"/>
                          </a:lnTo>
                          <a:lnTo>
                            <a:pt x="30" y="681"/>
                          </a:lnTo>
                          <a:lnTo>
                            <a:pt x="30" y="699"/>
                          </a:lnTo>
                          <a:lnTo>
                            <a:pt x="29" y="730"/>
                          </a:lnTo>
                          <a:lnTo>
                            <a:pt x="38" y="760"/>
                          </a:lnTo>
                          <a:lnTo>
                            <a:pt x="40" y="789"/>
                          </a:lnTo>
                          <a:lnTo>
                            <a:pt x="44" y="804"/>
                          </a:lnTo>
                          <a:lnTo>
                            <a:pt x="49" y="821"/>
                          </a:lnTo>
                          <a:lnTo>
                            <a:pt x="40" y="841"/>
                          </a:lnTo>
                          <a:lnTo>
                            <a:pt x="44" y="866"/>
                          </a:lnTo>
                          <a:lnTo>
                            <a:pt x="55" y="899"/>
                          </a:lnTo>
                          <a:lnTo>
                            <a:pt x="75" y="916"/>
                          </a:lnTo>
                          <a:lnTo>
                            <a:pt x="97" y="942"/>
                          </a:lnTo>
                          <a:lnTo>
                            <a:pt x="114" y="961"/>
                          </a:lnTo>
                          <a:lnTo>
                            <a:pt x="125" y="958"/>
                          </a:lnTo>
                          <a:lnTo>
                            <a:pt x="140" y="971"/>
                          </a:lnTo>
                          <a:lnTo>
                            <a:pt x="152" y="978"/>
                          </a:lnTo>
                          <a:lnTo>
                            <a:pt x="160" y="994"/>
                          </a:lnTo>
                          <a:lnTo>
                            <a:pt x="193" y="1024"/>
                          </a:lnTo>
                          <a:lnTo>
                            <a:pt x="204" y="1028"/>
                          </a:lnTo>
                          <a:lnTo>
                            <a:pt x="225" y="1046"/>
                          </a:lnTo>
                          <a:lnTo>
                            <a:pt x="226" y="1076"/>
                          </a:lnTo>
                          <a:lnTo>
                            <a:pt x="251" y="1105"/>
                          </a:lnTo>
                          <a:lnTo>
                            <a:pt x="273" y="1130"/>
                          </a:lnTo>
                          <a:lnTo>
                            <a:pt x="285" y="1134"/>
                          </a:lnTo>
                          <a:lnTo>
                            <a:pt x="295" y="1125"/>
                          </a:lnTo>
                          <a:lnTo>
                            <a:pt x="302" y="1122"/>
                          </a:lnTo>
                          <a:lnTo>
                            <a:pt x="320" y="1152"/>
                          </a:lnTo>
                          <a:lnTo>
                            <a:pt x="326" y="1125"/>
                          </a:lnTo>
                          <a:close/>
                        </a:path>
                      </a:pathLst>
                    </a:custGeom>
                    <a:solidFill>
                      <a:srgbClr val="00FFCC"/>
                    </a:solidFill>
                    <a:ln w="3175" cmpd="sng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11017" name="Freeform 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66" y="1938"/>
                      <a:ext cx="55" cy="36"/>
                    </a:xfrm>
                    <a:custGeom>
                      <a:avLst/>
                      <a:gdLst>
                        <a:gd name="T0" fmla="*/ 2 w 109"/>
                        <a:gd name="T1" fmla="*/ 0 h 72"/>
                        <a:gd name="T2" fmla="*/ 32 w 109"/>
                        <a:gd name="T3" fmla="*/ 5 h 72"/>
                        <a:gd name="T4" fmla="*/ 50 w 109"/>
                        <a:gd name="T5" fmla="*/ 21 h 72"/>
                        <a:gd name="T6" fmla="*/ 62 w 109"/>
                        <a:gd name="T7" fmla="*/ 32 h 72"/>
                        <a:gd name="T8" fmla="*/ 71 w 109"/>
                        <a:gd name="T9" fmla="*/ 35 h 72"/>
                        <a:gd name="T10" fmla="*/ 86 w 109"/>
                        <a:gd name="T11" fmla="*/ 47 h 72"/>
                        <a:gd name="T12" fmla="*/ 98 w 109"/>
                        <a:gd name="T13" fmla="*/ 62 h 72"/>
                        <a:gd name="T14" fmla="*/ 109 w 109"/>
                        <a:gd name="T15" fmla="*/ 72 h 72"/>
                        <a:gd name="T16" fmla="*/ 84 w 109"/>
                        <a:gd name="T17" fmla="*/ 72 h 72"/>
                        <a:gd name="T18" fmla="*/ 68 w 109"/>
                        <a:gd name="T19" fmla="*/ 55 h 72"/>
                        <a:gd name="T20" fmla="*/ 47 w 109"/>
                        <a:gd name="T21" fmla="*/ 48 h 72"/>
                        <a:gd name="T22" fmla="*/ 35 w 109"/>
                        <a:gd name="T23" fmla="*/ 35 h 72"/>
                        <a:gd name="T24" fmla="*/ 14 w 109"/>
                        <a:gd name="T25" fmla="*/ 25 h 72"/>
                        <a:gd name="T26" fmla="*/ 0 w 109"/>
                        <a:gd name="T27" fmla="*/ 17 h 72"/>
                        <a:gd name="T28" fmla="*/ 2 w 109"/>
                        <a:gd name="T29" fmla="*/ 0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09" h="72">
                          <a:moveTo>
                            <a:pt x="2" y="0"/>
                          </a:moveTo>
                          <a:lnTo>
                            <a:pt x="32" y="5"/>
                          </a:lnTo>
                          <a:lnTo>
                            <a:pt x="50" y="21"/>
                          </a:lnTo>
                          <a:lnTo>
                            <a:pt x="62" y="32"/>
                          </a:lnTo>
                          <a:lnTo>
                            <a:pt x="71" y="35"/>
                          </a:lnTo>
                          <a:lnTo>
                            <a:pt x="86" y="47"/>
                          </a:lnTo>
                          <a:lnTo>
                            <a:pt x="98" y="62"/>
                          </a:lnTo>
                          <a:lnTo>
                            <a:pt x="109" y="72"/>
                          </a:lnTo>
                          <a:lnTo>
                            <a:pt x="84" y="72"/>
                          </a:lnTo>
                          <a:lnTo>
                            <a:pt x="68" y="55"/>
                          </a:lnTo>
                          <a:lnTo>
                            <a:pt x="47" y="48"/>
                          </a:lnTo>
                          <a:lnTo>
                            <a:pt x="35" y="35"/>
                          </a:lnTo>
                          <a:lnTo>
                            <a:pt x="14" y="25"/>
                          </a:lnTo>
                          <a:lnTo>
                            <a:pt x="0" y="17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00FFCC"/>
                    </a:solidFill>
                    <a:ln w="6350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11018" name="Freeform 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20" y="1976"/>
                      <a:ext cx="31" cy="17"/>
                    </a:xfrm>
                    <a:custGeom>
                      <a:avLst/>
                      <a:gdLst>
                        <a:gd name="T0" fmla="*/ 0 w 63"/>
                        <a:gd name="T1" fmla="*/ 18 h 32"/>
                        <a:gd name="T2" fmla="*/ 19 w 63"/>
                        <a:gd name="T3" fmla="*/ 0 h 32"/>
                        <a:gd name="T4" fmla="*/ 42 w 63"/>
                        <a:gd name="T5" fmla="*/ 3 h 32"/>
                        <a:gd name="T6" fmla="*/ 63 w 63"/>
                        <a:gd name="T7" fmla="*/ 22 h 32"/>
                        <a:gd name="T8" fmla="*/ 63 w 63"/>
                        <a:gd name="T9" fmla="*/ 29 h 32"/>
                        <a:gd name="T10" fmla="*/ 48 w 63"/>
                        <a:gd name="T11" fmla="*/ 32 h 32"/>
                        <a:gd name="T12" fmla="*/ 36 w 63"/>
                        <a:gd name="T13" fmla="*/ 26 h 32"/>
                        <a:gd name="T14" fmla="*/ 19 w 63"/>
                        <a:gd name="T15" fmla="*/ 26 h 32"/>
                        <a:gd name="T16" fmla="*/ 0 w 63"/>
                        <a:gd name="T17" fmla="*/ 18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63" h="32">
                          <a:moveTo>
                            <a:pt x="0" y="18"/>
                          </a:moveTo>
                          <a:lnTo>
                            <a:pt x="19" y="0"/>
                          </a:lnTo>
                          <a:lnTo>
                            <a:pt x="42" y="3"/>
                          </a:lnTo>
                          <a:lnTo>
                            <a:pt x="63" y="22"/>
                          </a:lnTo>
                          <a:lnTo>
                            <a:pt x="63" y="29"/>
                          </a:lnTo>
                          <a:lnTo>
                            <a:pt x="48" y="32"/>
                          </a:lnTo>
                          <a:lnTo>
                            <a:pt x="36" y="26"/>
                          </a:lnTo>
                          <a:lnTo>
                            <a:pt x="19" y="26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rgbClr val="00FFCC"/>
                    </a:solidFill>
                    <a:ln w="6350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11019" name="Freeform 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40" y="1591"/>
                      <a:ext cx="30" cy="36"/>
                    </a:xfrm>
                    <a:custGeom>
                      <a:avLst/>
                      <a:gdLst>
                        <a:gd name="T0" fmla="*/ 13 w 60"/>
                        <a:gd name="T1" fmla="*/ 0 h 73"/>
                        <a:gd name="T2" fmla="*/ 29 w 60"/>
                        <a:gd name="T3" fmla="*/ 12 h 73"/>
                        <a:gd name="T4" fmla="*/ 34 w 60"/>
                        <a:gd name="T5" fmla="*/ 11 h 73"/>
                        <a:gd name="T6" fmla="*/ 58 w 60"/>
                        <a:gd name="T7" fmla="*/ 32 h 73"/>
                        <a:gd name="T8" fmla="*/ 60 w 60"/>
                        <a:gd name="T9" fmla="*/ 41 h 73"/>
                        <a:gd name="T10" fmla="*/ 51 w 60"/>
                        <a:gd name="T11" fmla="*/ 48 h 73"/>
                        <a:gd name="T12" fmla="*/ 51 w 60"/>
                        <a:gd name="T13" fmla="*/ 52 h 73"/>
                        <a:gd name="T14" fmla="*/ 44 w 60"/>
                        <a:gd name="T15" fmla="*/ 55 h 73"/>
                        <a:gd name="T16" fmla="*/ 44 w 60"/>
                        <a:gd name="T17" fmla="*/ 58 h 73"/>
                        <a:gd name="T18" fmla="*/ 36 w 60"/>
                        <a:gd name="T19" fmla="*/ 73 h 73"/>
                        <a:gd name="T20" fmla="*/ 25 w 60"/>
                        <a:gd name="T21" fmla="*/ 66 h 73"/>
                        <a:gd name="T22" fmla="*/ 17 w 60"/>
                        <a:gd name="T23" fmla="*/ 69 h 73"/>
                        <a:gd name="T24" fmla="*/ 0 w 60"/>
                        <a:gd name="T25" fmla="*/ 45 h 73"/>
                        <a:gd name="T26" fmla="*/ 10 w 60"/>
                        <a:gd name="T27" fmla="*/ 27 h 73"/>
                        <a:gd name="T28" fmla="*/ 13 w 60"/>
                        <a:gd name="T29" fmla="*/ 0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60" h="73">
                          <a:moveTo>
                            <a:pt x="13" y="0"/>
                          </a:moveTo>
                          <a:lnTo>
                            <a:pt x="29" y="12"/>
                          </a:lnTo>
                          <a:lnTo>
                            <a:pt x="34" y="11"/>
                          </a:lnTo>
                          <a:lnTo>
                            <a:pt x="58" y="32"/>
                          </a:lnTo>
                          <a:lnTo>
                            <a:pt x="60" y="41"/>
                          </a:lnTo>
                          <a:lnTo>
                            <a:pt x="51" y="48"/>
                          </a:lnTo>
                          <a:lnTo>
                            <a:pt x="51" y="52"/>
                          </a:lnTo>
                          <a:lnTo>
                            <a:pt x="44" y="55"/>
                          </a:lnTo>
                          <a:lnTo>
                            <a:pt x="44" y="58"/>
                          </a:lnTo>
                          <a:lnTo>
                            <a:pt x="36" y="73"/>
                          </a:lnTo>
                          <a:lnTo>
                            <a:pt x="25" y="66"/>
                          </a:lnTo>
                          <a:lnTo>
                            <a:pt x="17" y="69"/>
                          </a:lnTo>
                          <a:lnTo>
                            <a:pt x="0" y="45"/>
                          </a:lnTo>
                          <a:lnTo>
                            <a:pt x="10" y="27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FFCC"/>
                    </a:solidFill>
                    <a:ln w="6350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11020" name="Freeform 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71" y="1582"/>
                      <a:ext cx="20" cy="17"/>
                    </a:xfrm>
                    <a:custGeom>
                      <a:avLst/>
                      <a:gdLst>
                        <a:gd name="T0" fmla="*/ 0 w 39"/>
                        <a:gd name="T1" fmla="*/ 19 h 34"/>
                        <a:gd name="T2" fmla="*/ 22 w 39"/>
                        <a:gd name="T3" fmla="*/ 34 h 34"/>
                        <a:gd name="T4" fmla="*/ 26 w 39"/>
                        <a:gd name="T5" fmla="*/ 28 h 34"/>
                        <a:gd name="T6" fmla="*/ 39 w 39"/>
                        <a:gd name="T7" fmla="*/ 13 h 34"/>
                        <a:gd name="T8" fmla="*/ 33 w 39"/>
                        <a:gd name="T9" fmla="*/ 5 h 34"/>
                        <a:gd name="T10" fmla="*/ 25 w 39"/>
                        <a:gd name="T11" fmla="*/ 8 h 34"/>
                        <a:gd name="T12" fmla="*/ 22 w 39"/>
                        <a:gd name="T13" fmla="*/ 0 h 34"/>
                        <a:gd name="T14" fmla="*/ 16 w 39"/>
                        <a:gd name="T15" fmla="*/ 10 h 34"/>
                        <a:gd name="T16" fmla="*/ 0 w 39"/>
                        <a:gd name="T17" fmla="*/ 19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9" h="34">
                          <a:moveTo>
                            <a:pt x="0" y="19"/>
                          </a:moveTo>
                          <a:lnTo>
                            <a:pt x="22" y="34"/>
                          </a:lnTo>
                          <a:lnTo>
                            <a:pt x="26" y="28"/>
                          </a:lnTo>
                          <a:lnTo>
                            <a:pt x="39" y="13"/>
                          </a:lnTo>
                          <a:lnTo>
                            <a:pt x="33" y="5"/>
                          </a:lnTo>
                          <a:lnTo>
                            <a:pt x="25" y="8"/>
                          </a:lnTo>
                          <a:lnTo>
                            <a:pt x="22" y="0"/>
                          </a:lnTo>
                          <a:lnTo>
                            <a:pt x="16" y="10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FFCC"/>
                    </a:solidFill>
                    <a:ln w="6350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11021" name="Freeform 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46" y="1575"/>
                      <a:ext cx="19" cy="12"/>
                    </a:xfrm>
                    <a:custGeom>
                      <a:avLst/>
                      <a:gdLst>
                        <a:gd name="T0" fmla="*/ 0 w 39"/>
                        <a:gd name="T1" fmla="*/ 1 h 24"/>
                        <a:gd name="T2" fmla="*/ 21 w 39"/>
                        <a:gd name="T3" fmla="*/ 0 h 24"/>
                        <a:gd name="T4" fmla="*/ 39 w 39"/>
                        <a:gd name="T5" fmla="*/ 23 h 24"/>
                        <a:gd name="T6" fmla="*/ 23 w 39"/>
                        <a:gd name="T7" fmla="*/ 24 h 24"/>
                        <a:gd name="T8" fmla="*/ 22 w 39"/>
                        <a:gd name="T9" fmla="*/ 19 h 24"/>
                        <a:gd name="T10" fmla="*/ 14 w 39"/>
                        <a:gd name="T11" fmla="*/ 24 h 24"/>
                        <a:gd name="T12" fmla="*/ 13 w 39"/>
                        <a:gd name="T13" fmla="*/ 24 h 24"/>
                        <a:gd name="T14" fmla="*/ 6 w 39"/>
                        <a:gd name="T15" fmla="*/ 19 h 24"/>
                        <a:gd name="T16" fmla="*/ 9 w 39"/>
                        <a:gd name="T17" fmla="*/ 13 h 24"/>
                        <a:gd name="T18" fmla="*/ 0 w 39"/>
                        <a:gd name="T19" fmla="*/ 1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9" h="24">
                          <a:moveTo>
                            <a:pt x="0" y="1"/>
                          </a:moveTo>
                          <a:lnTo>
                            <a:pt x="21" y="0"/>
                          </a:lnTo>
                          <a:lnTo>
                            <a:pt x="39" y="23"/>
                          </a:lnTo>
                          <a:lnTo>
                            <a:pt x="23" y="24"/>
                          </a:lnTo>
                          <a:lnTo>
                            <a:pt x="22" y="19"/>
                          </a:lnTo>
                          <a:lnTo>
                            <a:pt x="14" y="24"/>
                          </a:lnTo>
                          <a:lnTo>
                            <a:pt x="13" y="24"/>
                          </a:lnTo>
                          <a:lnTo>
                            <a:pt x="6" y="19"/>
                          </a:lnTo>
                          <a:lnTo>
                            <a:pt x="9" y="13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FFCC"/>
                    </a:solidFill>
                    <a:ln w="6350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11022" name="Freeform 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90" y="1628"/>
                      <a:ext cx="47" cy="87"/>
                    </a:xfrm>
                    <a:custGeom>
                      <a:avLst/>
                      <a:gdLst>
                        <a:gd name="T0" fmla="*/ 41 w 95"/>
                        <a:gd name="T1" fmla="*/ 96 h 174"/>
                        <a:gd name="T2" fmla="*/ 25 w 95"/>
                        <a:gd name="T3" fmla="*/ 118 h 174"/>
                        <a:gd name="T4" fmla="*/ 19 w 95"/>
                        <a:gd name="T5" fmla="*/ 118 h 174"/>
                        <a:gd name="T6" fmla="*/ 13 w 95"/>
                        <a:gd name="T7" fmla="*/ 122 h 174"/>
                        <a:gd name="T8" fmla="*/ 4 w 95"/>
                        <a:gd name="T9" fmla="*/ 123 h 174"/>
                        <a:gd name="T10" fmla="*/ 3 w 95"/>
                        <a:gd name="T11" fmla="*/ 128 h 174"/>
                        <a:gd name="T12" fmla="*/ 16 w 95"/>
                        <a:gd name="T13" fmla="*/ 129 h 174"/>
                        <a:gd name="T14" fmla="*/ 21 w 95"/>
                        <a:gd name="T15" fmla="*/ 133 h 174"/>
                        <a:gd name="T16" fmla="*/ 26 w 95"/>
                        <a:gd name="T17" fmla="*/ 141 h 174"/>
                        <a:gd name="T18" fmla="*/ 26 w 95"/>
                        <a:gd name="T19" fmla="*/ 144 h 174"/>
                        <a:gd name="T20" fmla="*/ 36 w 95"/>
                        <a:gd name="T21" fmla="*/ 151 h 174"/>
                        <a:gd name="T22" fmla="*/ 36 w 95"/>
                        <a:gd name="T23" fmla="*/ 159 h 174"/>
                        <a:gd name="T24" fmla="*/ 41 w 95"/>
                        <a:gd name="T25" fmla="*/ 159 h 174"/>
                        <a:gd name="T26" fmla="*/ 59 w 95"/>
                        <a:gd name="T27" fmla="*/ 174 h 174"/>
                        <a:gd name="T28" fmla="*/ 55 w 95"/>
                        <a:gd name="T29" fmla="*/ 162 h 174"/>
                        <a:gd name="T30" fmla="*/ 55 w 95"/>
                        <a:gd name="T31" fmla="*/ 151 h 174"/>
                        <a:gd name="T32" fmla="*/ 60 w 95"/>
                        <a:gd name="T33" fmla="*/ 151 h 174"/>
                        <a:gd name="T34" fmla="*/ 65 w 95"/>
                        <a:gd name="T35" fmla="*/ 157 h 174"/>
                        <a:gd name="T36" fmla="*/ 70 w 95"/>
                        <a:gd name="T37" fmla="*/ 157 h 174"/>
                        <a:gd name="T38" fmla="*/ 72 w 95"/>
                        <a:gd name="T39" fmla="*/ 158 h 174"/>
                        <a:gd name="T40" fmla="*/ 75 w 95"/>
                        <a:gd name="T41" fmla="*/ 157 h 174"/>
                        <a:gd name="T42" fmla="*/ 75 w 95"/>
                        <a:gd name="T43" fmla="*/ 147 h 174"/>
                        <a:gd name="T44" fmla="*/ 70 w 95"/>
                        <a:gd name="T45" fmla="*/ 141 h 174"/>
                        <a:gd name="T46" fmla="*/ 67 w 95"/>
                        <a:gd name="T47" fmla="*/ 129 h 174"/>
                        <a:gd name="T48" fmla="*/ 71 w 95"/>
                        <a:gd name="T49" fmla="*/ 119 h 174"/>
                        <a:gd name="T50" fmla="*/ 91 w 95"/>
                        <a:gd name="T51" fmla="*/ 139 h 174"/>
                        <a:gd name="T52" fmla="*/ 91 w 95"/>
                        <a:gd name="T53" fmla="*/ 126 h 174"/>
                        <a:gd name="T54" fmla="*/ 95 w 95"/>
                        <a:gd name="T55" fmla="*/ 112 h 174"/>
                        <a:gd name="T56" fmla="*/ 81 w 95"/>
                        <a:gd name="T57" fmla="*/ 96 h 174"/>
                        <a:gd name="T58" fmla="*/ 80 w 95"/>
                        <a:gd name="T59" fmla="*/ 87 h 174"/>
                        <a:gd name="T60" fmla="*/ 81 w 95"/>
                        <a:gd name="T61" fmla="*/ 65 h 174"/>
                        <a:gd name="T62" fmla="*/ 62 w 95"/>
                        <a:gd name="T63" fmla="*/ 40 h 174"/>
                        <a:gd name="T64" fmla="*/ 44 w 95"/>
                        <a:gd name="T65" fmla="*/ 27 h 174"/>
                        <a:gd name="T66" fmla="*/ 48 w 95"/>
                        <a:gd name="T67" fmla="*/ 19 h 174"/>
                        <a:gd name="T68" fmla="*/ 40 w 95"/>
                        <a:gd name="T69" fmla="*/ 14 h 174"/>
                        <a:gd name="T70" fmla="*/ 40 w 95"/>
                        <a:gd name="T71" fmla="*/ 5 h 174"/>
                        <a:gd name="T72" fmla="*/ 25 w 95"/>
                        <a:gd name="T73" fmla="*/ 19 h 174"/>
                        <a:gd name="T74" fmla="*/ 21 w 95"/>
                        <a:gd name="T75" fmla="*/ 15 h 174"/>
                        <a:gd name="T76" fmla="*/ 26 w 95"/>
                        <a:gd name="T77" fmla="*/ 8 h 174"/>
                        <a:gd name="T78" fmla="*/ 26 w 95"/>
                        <a:gd name="T79" fmla="*/ 0 h 174"/>
                        <a:gd name="T80" fmla="*/ 19 w 95"/>
                        <a:gd name="T81" fmla="*/ 0 h 174"/>
                        <a:gd name="T82" fmla="*/ 10 w 95"/>
                        <a:gd name="T83" fmla="*/ 3 h 174"/>
                        <a:gd name="T84" fmla="*/ 0 w 95"/>
                        <a:gd name="T85" fmla="*/ 7 h 174"/>
                        <a:gd name="T86" fmla="*/ 0 w 95"/>
                        <a:gd name="T87" fmla="*/ 15 h 174"/>
                        <a:gd name="T88" fmla="*/ 0 w 95"/>
                        <a:gd name="T89" fmla="*/ 25 h 174"/>
                        <a:gd name="T90" fmla="*/ 3 w 95"/>
                        <a:gd name="T91" fmla="*/ 29 h 174"/>
                        <a:gd name="T92" fmla="*/ 15 w 95"/>
                        <a:gd name="T93" fmla="*/ 35 h 174"/>
                        <a:gd name="T94" fmla="*/ 13 w 95"/>
                        <a:gd name="T95" fmla="*/ 45 h 174"/>
                        <a:gd name="T96" fmla="*/ 18 w 95"/>
                        <a:gd name="T97" fmla="*/ 49 h 174"/>
                        <a:gd name="T98" fmla="*/ 23 w 95"/>
                        <a:gd name="T99" fmla="*/ 52 h 174"/>
                        <a:gd name="T100" fmla="*/ 33 w 95"/>
                        <a:gd name="T101" fmla="*/ 52 h 174"/>
                        <a:gd name="T102" fmla="*/ 40 w 95"/>
                        <a:gd name="T103" fmla="*/ 59 h 174"/>
                        <a:gd name="T104" fmla="*/ 41 w 95"/>
                        <a:gd name="T105" fmla="*/ 71 h 174"/>
                        <a:gd name="T106" fmla="*/ 40 w 95"/>
                        <a:gd name="T107" fmla="*/ 85 h 174"/>
                        <a:gd name="T108" fmla="*/ 41 w 95"/>
                        <a:gd name="T109" fmla="*/ 96 h 1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95" h="174">
                          <a:moveTo>
                            <a:pt x="41" y="96"/>
                          </a:moveTo>
                          <a:lnTo>
                            <a:pt x="25" y="118"/>
                          </a:lnTo>
                          <a:lnTo>
                            <a:pt x="19" y="118"/>
                          </a:lnTo>
                          <a:lnTo>
                            <a:pt x="13" y="122"/>
                          </a:lnTo>
                          <a:lnTo>
                            <a:pt x="4" y="123"/>
                          </a:lnTo>
                          <a:lnTo>
                            <a:pt x="3" y="128"/>
                          </a:lnTo>
                          <a:lnTo>
                            <a:pt x="16" y="129"/>
                          </a:lnTo>
                          <a:lnTo>
                            <a:pt x="21" y="133"/>
                          </a:lnTo>
                          <a:lnTo>
                            <a:pt x="26" y="141"/>
                          </a:lnTo>
                          <a:lnTo>
                            <a:pt x="26" y="144"/>
                          </a:lnTo>
                          <a:lnTo>
                            <a:pt x="36" y="151"/>
                          </a:lnTo>
                          <a:lnTo>
                            <a:pt x="36" y="159"/>
                          </a:lnTo>
                          <a:lnTo>
                            <a:pt x="41" y="159"/>
                          </a:lnTo>
                          <a:lnTo>
                            <a:pt x="59" y="174"/>
                          </a:lnTo>
                          <a:lnTo>
                            <a:pt x="55" y="162"/>
                          </a:lnTo>
                          <a:lnTo>
                            <a:pt x="55" y="151"/>
                          </a:lnTo>
                          <a:lnTo>
                            <a:pt x="60" y="151"/>
                          </a:lnTo>
                          <a:lnTo>
                            <a:pt x="65" y="157"/>
                          </a:lnTo>
                          <a:lnTo>
                            <a:pt x="70" y="157"/>
                          </a:lnTo>
                          <a:lnTo>
                            <a:pt x="72" y="158"/>
                          </a:lnTo>
                          <a:lnTo>
                            <a:pt x="75" y="157"/>
                          </a:lnTo>
                          <a:lnTo>
                            <a:pt x="75" y="147"/>
                          </a:lnTo>
                          <a:lnTo>
                            <a:pt x="70" y="141"/>
                          </a:lnTo>
                          <a:lnTo>
                            <a:pt x="67" y="129"/>
                          </a:lnTo>
                          <a:lnTo>
                            <a:pt x="71" y="119"/>
                          </a:lnTo>
                          <a:lnTo>
                            <a:pt x="91" y="139"/>
                          </a:lnTo>
                          <a:lnTo>
                            <a:pt x="91" y="126"/>
                          </a:lnTo>
                          <a:lnTo>
                            <a:pt x="95" y="112"/>
                          </a:lnTo>
                          <a:lnTo>
                            <a:pt x="81" y="96"/>
                          </a:lnTo>
                          <a:lnTo>
                            <a:pt x="80" y="87"/>
                          </a:lnTo>
                          <a:lnTo>
                            <a:pt x="81" y="65"/>
                          </a:lnTo>
                          <a:lnTo>
                            <a:pt x="62" y="40"/>
                          </a:lnTo>
                          <a:lnTo>
                            <a:pt x="44" y="27"/>
                          </a:lnTo>
                          <a:lnTo>
                            <a:pt x="48" y="19"/>
                          </a:lnTo>
                          <a:lnTo>
                            <a:pt x="40" y="14"/>
                          </a:lnTo>
                          <a:lnTo>
                            <a:pt x="40" y="5"/>
                          </a:lnTo>
                          <a:lnTo>
                            <a:pt x="25" y="19"/>
                          </a:lnTo>
                          <a:lnTo>
                            <a:pt x="21" y="15"/>
                          </a:lnTo>
                          <a:lnTo>
                            <a:pt x="26" y="8"/>
                          </a:lnTo>
                          <a:lnTo>
                            <a:pt x="26" y="0"/>
                          </a:lnTo>
                          <a:lnTo>
                            <a:pt x="19" y="0"/>
                          </a:lnTo>
                          <a:lnTo>
                            <a:pt x="10" y="3"/>
                          </a:lnTo>
                          <a:lnTo>
                            <a:pt x="0" y="7"/>
                          </a:lnTo>
                          <a:lnTo>
                            <a:pt x="0" y="15"/>
                          </a:lnTo>
                          <a:lnTo>
                            <a:pt x="0" y="25"/>
                          </a:lnTo>
                          <a:lnTo>
                            <a:pt x="3" y="29"/>
                          </a:lnTo>
                          <a:lnTo>
                            <a:pt x="15" y="35"/>
                          </a:lnTo>
                          <a:lnTo>
                            <a:pt x="13" y="45"/>
                          </a:lnTo>
                          <a:lnTo>
                            <a:pt x="18" y="49"/>
                          </a:lnTo>
                          <a:lnTo>
                            <a:pt x="23" y="52"/>
                          </a:lnTo>
                          <a:lnTo>
                            <a:pt x="33" y="52"/>
                          </a:lnTo>
                          <a:lnTo>
                            <a:pt x="40" y="59"/>
                          </a:lnTo>
                          <a:lnTo>
                            <a:pt x="41" y="71"/>
                          </a:lnTo>
                          <a:lnTo>
                            <a:pt x="40" y="85"/>
                          </a:lnTo>
                          <a:lnTo>
                            <a:pt x="41" y="96"/>
                          </a:lnTo>
                          <a:close/>
                        </a:path>
                      </a:pathLst>
                    </a:custGeom>
                    <a:solidFill>
                      <a:srgbClr val="00FFCC"/>
                    </a:solidFill>
                    <a:ln w="6350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11023" name="Freeform 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14" y="1581"/>
                      <a:ext cx="46" cy="38"/>
                    </a:xfrm>
                    <a:custGeom>
                      <a:avLst/>
                      <a:gdLst>
                        <a:gd name="T0" fmla="*/ 0 w 93"/>
                        <a:gd name="T1" fmla="*/ 57 h 77"/>
                        <a:gd name="T2" fmla="*/ 23 w 93"/>
                        <a:gd name="T3" fmla="*/ 77 h 77"/>
                        <a:gd name="T4" fmla="*/ 35 w 93"/>
                        <a:gd name="T5" fmla="*/ 65 h 77"/>
                        <a:gd name="T6" fmla="*/ 44 w 93"/>
                        <a:gd name="T7" fmla="*/ 66 h 77"/>
                        <a:gd name="T8" fmla="*/ 63 w 93"/>
                        <a:gd name="T9" fmla="*/ 39 h 77"/>
                        <a:gd name="T10" fmla="*/ 72 w 93"/>
                        <a:gd name="T11" fmla="*/ 41 h 77"/>
                        <a:gd name="T12" fmla="*/ 87 w 93"/>
                        <a:gd name="T13" fmla="*/ 23 h 77"/>
                        <a:gd name="T14" fmla="*/ 86 w 93"/>
                        <a:gd name="T15" fmla="*/ 18 h 77"/>
                        <a:gd name="T16" fmla="*/ 93 w 93"/>
                        <a:gd name="T17" fmla="*/ 13 h 77"/>
                        <a:gd name="T18" fmla="*/ 88 w 93"/>
                        <a:gd name="T19" fmla="*/ 8 h 77"/>
                        <a:gd name="T20" fmla="*/ 73 w 93"/>
                        <a:gd name="T21" fmla="*/ 8 h 77"/>
                        <a:gd name="T22" fmla="*/ 63 w 93"/>
                        <a:gd name="T23" fmla="*/ 7 h 77"/>
                        <a:gd name="T24" fmla="*/ 55 w 93"/>
                        <a:gd name="T25" fmla="*/ 0 h 77"/>
                        <a:gd name="T26" fmla="*/ 44 w 93"/>
                        <a:gd name="T27" fmla="*/ 1 h 77"/>
                        <a:gd name="T28" fmla="*/ 39 w 93"/>
                        <a:gd name="T29" fmla="*/ 8 h 77"/>
                        <a:gd name="T30" fmla="*/ 39 w 93"/>
                        <a:gd name="T31" fmla="*/ 15 h 77"/>
                        <a:gd name="T32" fmla="*/ 39 w 93"/>
                        <a:gd name="T33" fmla="*/ 30 h 77"/>
                        <a:gd name="T34" fmla="*/ 32 w 93"/>
                        <a:gd name="T35" fmla="*/ 32 h 77"/>
                        <a:gd name="T36" fmla="*/ 28 w 93"/>
                        <a:gd name="T37" fmla="*/ 38 h 77"/>
                        <a:gd name="T38" fmla="*/ 12 w 93"/>
                        <a:gd name="T39" fmla="*/ 54 h 77"/>
                        <a:gd name="T40" fmla="*/ 0 w 93"/>
                        <a:gd name="T41" fmla="*/ 57 h 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93" h="77">
                          <a:moveTo>
                            <a:pt x="0" y="57"/>
                          </a:moveTo>
                          <a:lnTo>
                            <a:pt x="23" y="77"/>
                          </a:lnTo>
                          <a:lnTo>
                            <a:pt x="35" y="65"/>
                          </a:lnTo>
                          <a:lnTo>
                            <a:pt x="44" y="66"/>
                          </a:lnTo>
                          <a:lnTo>
                            <a:pt x="63" y="39"/>
                          </a:lnTo>
                          <a:lnTo>
                            <a:pt x="72" y="41"/>
                          </a:lnTo>
                          <a:lnTo>
                            <a:pt x="87" y="23"/>
                          </a:lnTo>
                          <a:lnTo>
                            <a:pt x="86" y="18"/>
                          </a:lnTo>
                          <a:lnTo>
                            <a:pt x="93" y="13"/>
                          </a:lnTo>
                          <a:lnTo>
                            <a:pt x="88" y="8"/>
                          </a:lnTo>
                          <a:lnTo>
                            <a:pt x="73" y="8"/>
                          </a:lnTo>
                          <a:lnTo>
                            <a:pt x="63" y="7"/>
                          </a:lnTo>
                          <a:lnTo>
                            <a:pt x="55" y="0"/>
                          </a:lnTo>
                          <a:lnTo>
                            <a:pt x="44" y="1"/>
                          </a:lnTo>
                          <a:lnTo>
                            <a:pt x="39" y="8"/>
                          </a:lnTo>
                          <a:lnTo>
                            <a:pt x="39" y="15"/>
                          </a:lnTo>
                          <a:lnTo>
                            <a:pt x="39" y="30"/>
                          </a:lnTo>
                          <a:lnTo>
                            <a:pt x="32" y="32"/>
                          </a:lnTo>
                          <a:lnTo>
                            <a:pt x="28" y="38"/>
                          </a:lnTo>
                          <a:lnTo>
                            <a:pt x="12" y="54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FFCC"/>
                    </a:solidFill>
                    <a:ln w="6350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11024" name="Freeform 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3" y="1676"/>
                      <a:ext cx="24" cy="21"/>
                    </a:xfrm>
                    <a:custGeom>
                      <a:avLst/>
                      <a:gdLst>
                        <a:gd name="T0" fmla="*/ 0 w 49"/>
                        <a:gd name="T1" fmla="*/ 23 h 42"/>
                        <a:gd name="T2" fmla="*/ 17 w 49"/>
                        <a:gd name="T3" fmla="*/ 10 h 42"/>
                        <a:gd name="T4" fmla="*/ 23 w 49"/>
                        <a:gd name="T5" fmla="*/ 10 h 42"/>
                        <a:gd name="T6" fmla="*/ 23 w 49"/>
                        <a:gd name="T7" fmla="*/ 5 h 42"/>
                        <a:gd name="T8" fmla="*/ 27 w 49"/>
                        <a:gd name="T9" fmla="*/ 0 h 42"/>
                        <a:gd name="T10" fmla="*/ 33 w 49"/>
                        <a:gd name="T11" fmla="*/ 3 h 42"/>
                        <a:gd name="T12" fmla="*/ 42 w 49"/>
                        <a:gd name="T13" fmla="*/ 11 h 42"/>
                        <a:gd name="T14" fmla="*/ 42 w 49"/>
                        <a:gd name="T15" fmla="*/ 16 h 42"/>
                        <a:gd name="T16" fmla="*/ 49 w 49"/>
                        <a:gd name="T17" fmla="*/ 18 h 42"/>
                        <a:gd name="T18" fmla="*/ 48 w 49"/>
                        <a:gd name="T19" fmla="*/ 27 h 42"/>
                        <a:gd name="T20" fmla="*/ 42 w 49"/>
                        <a:gd name="T21" fmla="*/ 28 h 42"/>
                        <a:gd name="T22" fmla="*/ 42 w 49"/>
                        <a:gd name="T23" fmla="*/ 34 h 42"/>
                        <a:gd name="T24" fmla="*/ 35 w 49"/>
                        <a:gd name="T25" fmla="*/ 42 h 42"/>
                        <a:gd name="T26" fmla="*/ 12 w 49"/>
                        <a:gd name="T27" fmla="*/ 42 h 42"/>
                        <a:gd name="T28" fmla="*/ 10 w 49"/>
                        <a:gd name="T29" fmla="*/ 35 h 42"/>
                        <a:gd name="T30" fmla="*/ 0 w 49"/>
                        <a:gd name="T31" fmla="*/ 23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9" h="42">
                          <a:moveTo>
                            <a:pt x="0" y="23"/>
                          </a:moveTo>
                          <a:lnTo>
                            <a:pt x="17" y="10"/>
                          </a:lnTo>
                          <a:lnTo>
                            <a:pt x="23" y="10"/>
                          </a:lnTo>
                          <a:lnTo>
                            <a:pt x="23" y="5"/>
                          </a:lnTo>
                          <a:lnTo>
                            <a:pt x="27" y="0"/>
                          </a:lnTo>
                          <a:lnTo>
                            <a:pt x="33" y="3"/>
                          </a:lnTo>
                          <a:lnTo>
                            <a:pt x="42" y="11"/>
                          </a:lnTo>
                          <a:lnTo>
                            <a:pt x="42" y="16"/>
                          </a:lnTo>
                          <a:lnTo>
                            <a:pt x="49" y="18"/>
                          </a:lnTo>
                          <a:lnTo>
                            <a:pt x="48" y="27"/>
                          </a:lnTo>
                          <a:lnTo>
                            <a:pt x="42" y="28"/>
                          </a:lnTo>
                          <a:lnTo>
                            <a:pt x="42" y="34"/>
                          </a:lnTo>
                          <a:lnTo>
                            <a:pt x="35" y="42"/>
                          </a:lnTo>
                          <a:lnTo>
                            <a:pt x="12" y="42"/>
                          </a:lnTo>
                          <a:lnTo>
                            <a:pt x="10" y="35"/>
                          </a:lnTo>
                          <a:lnTo>
                            <a:pt x="0" y="23"/>
                          </a:lnTo>
                          <a:close/>
                        </a:path>
                      </a:pathLst>
                    </a:custGeom>
                    <a:solidFill>
                      <a:srgbClr val="00FFCC"/>
                    </a:solidFill>
                    <a:ln w="6350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11025" name="Freeform 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46" y="1585"/>
                      <a:ext cx="85" cy="142"/>
                    </a:xfrm>
                    <a:custGeom>
                      <a:avLst/>
                      <a:gdLst>
                        <a:gd name="T0" fmla="*/ 0 w 169"/>
                        <a:gd name="T1" fmla="*/ 59 h 284"/>
                        <a:gd name="T2" fmla="*/ 6 w 169"/>
                        <a:gd name="T3" fmla="*/ 50 h 284"/>
                        <a:gd name="T4" fmla="*/ 35 w 169"/>
                        <a:gd name="T5" fmla="*/ 22 h 284"/>
                        <a:gd name="T6" fmla="*/ 52 w 169"/>
                        <a:gd name="T7" fmla="*/ 10 h 284"/>
                        <a:gd name="T8" fmla="*/ 60 w 169"/>
                        <a:gd name="T9" fmla="*/ 9 h 284"/>
                        <a:gd name="T10" fmla="*/ 75 w 169"/>
                        <a:gd name="T11" fmla="*/ 2 h 284"/>
                        <a:gd name="T12" fmla="*/ 102 w 169"/>
                        <a:gd name="T13" fmla="*/ 11 h 284"/>
                        <a:gd name="T14" fmla="*/ 109 w 169"/>
                        <a:gd name="T15" fmla="*/ 22 h 284"/>
                        <a:gd name="T16" fmla="*/ 125 w 169"/>
                        <a:gd name="T17" fmla="*/ 22 h 284"/>
                        <a:gd name="T18" fmla="*/ 137 w 169"/>
                        <a:gd name="T19" fmla="*/ 67 h 284"/>
                        <a:gd name="T20" fmla="*/ 153 w 169"/>
                        <a:gd name="T21" fmla="*/ 100 h 284"/>
                        <a:gd name="T22" fmla="*/ 162 w 169"/>
                        <a:gd name="T23" fmla="*/ 132 h 284"/>
                        <a:gd name="T24" fmla="*/ 163 w 169"/>
                        <a:gd name="T25" fmla="*/ 169 h 284"/>
                        <a:gd name="T26" fmla="*/ 151 w 169"/>
                        <a:gd name="T27" fmla="*/ 178 h 284"/>
                        <a:gd name="T28" fmla="*/ 133 w 169"/>
                        <a:gd name="T29" fmla="*/ 192 h 284"/>
                        <a:gd name="T30" fmla="*/ 125 w 169"/>
                        <a:gd name="T31" fmla="*/ 209 h 284"/>
                        <a:gd name="T32" fmla="*/ 113 w 169"/>
                        <a:gd name="T33" fmla="*/ 213 h 284"/>
                        <a:gd name="T34" fmla="*/ 105 w 169"/>
                        <a:gd name="T35" fmla="*/ 228 h 284"/>
                        <a:gd name="T36" fmla="*/ 92 w 169"/>
                        <a:gd name="T37" fmla="*/ 247 h 284"/>
                        <a:gd name="T38" fmla="*/ 89 w 169"/>
                        <a:gd name="T39" fmla="*/ 271 h 284"/>
                        <a:gd name="T40" fmla="*/ 81 w 169"/>
                        <a:gd name="T41" fmla="*/ 284 h 284"/>
                        <a:gd name="T42" fmla="*/ 60 w 169"/>
                        <a:gd name="T43" fmla="*/ 283 h 284"/>
                        <a:gd name="T44" fmla="*/ 38 w 169"/>
                        <a:gd name="T45" fmla="*/ 266 h 284"/>
                        <a:gd name="T46" fmla="*/ 37 w 169"/>
                        <a:gd name="T47" fmla="*/ 250 h 284"/>
                        <a:gd name="T48" fmla="*/ 28 w 169"/>
                        <a:gd name="T49" fmla="*/ 229 h 284"/>
                        <a:gd name="T50" fmla="*/ 28 w 169"/>
                        <a:gd name="T51" fmla="*/ 209 h 284"/>
                        <a:gd name="T52" fmla="*/ 32 w 169"/>
                        <a:gd name="T53" fmla="*/ 197 h 284"/>
                        <a:gd name="T54" fmla="*/ 36 w 169"/>
                        <a:gd name="T55" fmla="*/ 180 h 284"/>
                        <a:gd name="T56" fmla="*/ 26 w 169"/>
                        <a:gd name="T57" fmla="*/ 161 h 284"/>
                        <a:gd name="T58" fmla="*/ 27 w 169"/>
                        <a:gd name="T59" fmla="*/ 131 h 284"/>
                        <a:gd name="T60" fmla="*/ 21 w 169"/>
                        <a:gd name="T61" fmla="*/ 99 h 284"/>
                        <a:gd name="T62" fmla="*/ 0 w 169"/>
                        <a:gd name="T63" fmla="*/ 84 h 2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69" h="284">
                          <a:moveTo>
                            <a:pt x="0" y="84"/>
                          </a:moveTo>
                          <a:lnTo>
                            <a:pt x="0" y="59"/>
                          </a:lnTo>
                          <a:lnTo>
                            <a:pt x="7" y="56"/>
                          </a:lnTo>
                          <a:lnTo>
                            <a:pt x="6" y="50"/>
                          </a:lnTo>
                          <a:lnTo>
                            <a:pt x="24" y="29"/>
                          </a:lnTo>
                          <a:lnTo>
                            <a:pt x="35" y="22"/>
                          </a:lnTo>
                          <a:lnTo>
                            <a:pt x="40" y="18"/>
                          </a:lnTo>
                          <a:lnTo>
                            <a:pt x="52" y="10"/>
                          </a:lnTo>
                          <a:lnTo>
                            <a:pt x="55" y="10"/>
                          </a:lnTo>
                          <a:lnTo>
                            <a:pt x="60" y="9"/>
                          </a:lnTo>
                          <a:lnTo>
                            <a:pt x="65" y="3"/>
                          </a:lnTo>
                          <a:lnTo>
                            <a:pt x="75" y="2"/>
                          </a:lnTo>
                          <a:lnTo>
                            <a:pt x="92" y="0"/>
                          </a:lnTo>
                          <a:lnTo>
                            <a:pt x="102" y="11"/>
                          </a:lnTo>
                          <a:lnTo>
                            <a:pt x="101" y="18"/>
                          </a:lnTo>
                          <a:lnTo>
                            <a:pt x="109" y="22"/>
                          </a:lnTo>
                          <a:lnTo>
                            <a:pt x="124" y="5"/>
                          </a:lnTo>
                          <a:lnTo>
                            <a:pt x="125" y="22"/>
                          </a:lnTo>
                          <a:lnTo>
                            <a:pt x="132" y="46"/>
                          </a:lnTo>
                          <a:lnTo>
                            <a:pt x="137" y="67"/>
                          </a:lnTo>
                          <a:lnTo>
                            <a:pt x="152" y="88"/>
                          </a:lnTo>
                          <a:lnTo>
                            <a:pt x="153" y="100"/>
                          </a:lnTo>
                          <a:lnTo>
                            <a:pt x="156" y="122"/>
                          </a:lnTo>
                          <a:lnTo>
                            <a:pt x="162" y="132"/>
                          </a:lnTo>
                          <a:lnTo>
                            <a:pt x="169" y="154"/>
                          </a:lnTo>
                          <a:lnTo>
                            <a:pt x="163" y="169"/>
                          </a:lnTo>
                          <a:lnTo>
                            <a:pt x="162" y="175"/>
                          </a:lnTo>
                          <a:lnTo>
                            <a:pt x="151" y="178"/>
                          </a:lnTo>
                          <a:lnTo>
                            <a:pt x="139" y="187"/>
                          </a:lnTo>
                          <a:lnTo>
                            <a:pt x="133" y="192"/>
                          </a:lnTo>
                          <a:lnTo>
                            <a:pt x="135" y="198"/>
                          </a:lnTo>
                          <a:lnTo>
                            <a:pt x="125" y="209"/>
                          </a:lnTo>
                          <a:lnTo>
                            <a:pt x="117" y="213"/>
                          </a:lnTo>
                          <a:lnTo>
                            <a:pt x="113" y="213"/>
                          </a:lnTo>
                          <a:lnTo>
                            <a:pt x="102" y="221"/>
                          </a:lnTo>
                          <a:lnTo>
                            <a:pt x="105" y="228"/>
                          </a:lnTo>
                          <a:lnTo>
                            <a:pt x="92" y="237"/>
                          </a:lnTo>
                          <a:lnTo>
                            <a:pt x="92" y="247"/>
                          </a:lnTo>
                          <a:lnTo>
                            <a:pt x="89" y="259"/>
                          </a:lnTo>
                          <a:lnTo>
                            <a:pt x="89" y="271"/>
                          </a:lnTo>
                          <a:lnTo>
                            <a:pt x="87" y="279"/>
                          </a:lnTo>
                          <a:lnTo>
                            <a:pt x="81" y="284"/>
                          </a:lnTo>
                          <a:lnTo>
                            <a:pt x="70" y="284"/>
                          </a:lnTo>
                          <a:lnTo>
                            <a:pt x="60" y="283"/>
                          </a:lnTo>
                          <a:lnTo>
                            <a:pt x="45" y="274"/>
                          </a:lnTo>
                          <a:lnTo>
                            <a:pt x="38" y="266"/>
                          </a:lnTo>
                          <a:lnTo>
                            <a:pt x="37" y="259"/>
                          </a:lnTo>
                          <a:lnTo>
                            <a:pt x="37" y="250"/>
                          </a:lnTo>
                          <a:lnTo>
                            <a:pt x="32" y="237"/>
                          </a:lnTo>
                          <a:lnTo>
                            <a:pt x="28" y="229"/>
                          </a:lnTo>
                          <a:lnTo>
                            <a:pt x="29" y="221"/>
                          </a:lnTo>
                          <a:lnTo>
                            <a:pt x="28" y="209"/>
                          </a:lnTo>
                          <a:lnTo>
                            <a:pt x="23" y="206"/>
                          </a:lnTo>
                          <a:lnTo>
                            <a:pt x="32" y="197"/>
                          </a:lnTo>
                          <a:lnTo>
                            <a:pt x="37" y="187"/>
                          </a:lnTo>
                          <a:lnTo>
                            <a:pt x="36" y="180"/>
                          </a:lnTo>
                          <a:lnTo>
                            <a:pt x="33" y="171"/>
                          </a:lnTo>
                          <a:lnTo>
                            <a:pt x="26" y="161"/>
                          </a:lnTo>
                          <a:lnTo>
                            <a:pt x="29" y="147"/>
                          </a:lnTo>
                          <a:lnTo>
                            <a:pt x="27" y="131"/>
                          </a:lnTo>
                          <a:lnTo>
                            <a:pt x="24" y="116"/>
                          </a:lnTo>
                          <a:lnTo>
                            <a:pt x="21" y="99"/>
                          </a:lnTo>
                          <a:lnTo>
                            <a:pt x="12" y="93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FFCC"/>
                    </a:solidFill>
                    <a:ln w="6350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11026" name="Freeform 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25" y="1789"/>
                      <a:ext cx="27" cy="28"/>
                    </a:xfrm>
                    <a:custGeom>
                      <a:avLst/>
                      <a:gdLst>
                        <a:gd name="T0" fmla="*/ 0 w 55"/>
                        <a:gd name="T1" fmla="*/ 40 h 56"/>
                        <a:gd name="T2" fmla="*/ 20 w 55"/>
                        <a:gd name="T3" fmla="*/ 47 h 56"/>
                        <a:gd name="T4" fmla="*/ 33 w 55"/>
                        <a:gd name="T5" fmla="*/ 48 h 56"/>
                        <a:gd name="T6" fmla="*/ 43 w 55"/>
                        <a:gd name="T7" fmla="*/ 52 h 56"/>
                        <a:gd name="T8" fmla="*/ 48 w 55"/>
                        <a:gd name="T9" fmla="*/ 56 h 56"/>
                        <a:gd name="T10" fmla="*/ 55 w 55"/>
                        <a:gd name="T11" fmla="*/ 45 h 56"/>
                        <a:gd name="T12" fmla="*/ 52 w 55"/>
                        <a:gd name="T13" fmla="*/ 39 h 56"/>
                        <a:gd name="T14" fmla="*/ 55 w 55"/>
                        <a:gd name="T15" fmla="*/ 32 h 56"/>
                        <a:gd name="T16" fmla="*/ 51 w 55"/>
                        <a:gd name="T17" fmla="*/ 26 h 56"/>
                        <a:gd name="T18" fmla="*/ 47 w 55"/>
                        <a:gd name="T19" fmla="*/ 30 h 56"/>
                        <a:gd name="T20" fmla="*/ 33 w 55"/>
                        <a:gd name="T21" fmla="*/ 15 h 56"/>
                        <a:gd name="T22" fmla="*/ 33 w 55"/>
                        <a:gd name="T23" fmla="*/ 5 h 56"/>
                        <a:gd name="T24" fmla="*/ 40 w 55"/>
                        <a:gd name="T25" fmla="*/ 1 h 56"/>
                        <a:gd name="T26" fmla="*/ 36 w 55"/>
                        <a:gd name="T27" fmla="*/ 0 h 56"/>
                        <a:gd name="T28" fmla="*/ 21 w 55"/>
                        <a:gd name="T29" fmla="*/ 6 h 56"/>
                        <a:gd name="T30" fmla="*/ 21 w 55"/>
                        <a:gd name="T31" fmla="*/ 13 h 56"/>
                        <a:gd name="T32" fmla="*/ 18 w 55"/>
                        <a:gd name="T33" fmla="*/ 24 h 56"/>
                        <a:gd name="T34" fmla="*/ 10 w 55"/>
                        <a:gd name="T35" fmla="*/ 36 h 56"/>
                        <a:gd name="T36" fmla="*/ 0 w 55"/>
                        <a:gd name="T37" fmla="*/ 40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55" h="56">
                          <a:moveTo>
                            <a:pt x="0" y="40"/>
                          </a:moveTo>
                          <a:lnTo>
                            <a:pt x="20" y="47"/>
                          </a:lnTo>
                          <a:lnTo>
                            <a:pt x="33" y="48"/>
                          </a:lnTo>
                          <a:lnTo>
                            <a:pt x="43" y="52"/>
                          </a:lnTo>
                          <a:lnTo>
                            <a:pt x="48" y="56"/>
                          </a:lnTo>
                          <a:lnTo>
                            <a:pt x="55" y="45"/>
                          </a:lnTo>
                          <a:lnTo>
                            <a:pt x="52" y="39"/>
                          </a:lnTo>
                          <a:lnTo>
                            <a:pt x="55" y="32"/>
                          </a:lnTo>
                          <a:lnTo>
                            <a:pt x="51" y="26"/>
                          </a:lnTo>
                          <a:lnTo>
                            <a:pt x="47" y="30"/>
                          </a:lnTo>
                          <a:lnTo>
                            <a:pt x="33" y="15"/>
                          </a:lnTo>
                          <a:lnTo>
                            <a:pt x="33" y="5"/>
                          </a:lnTo>
                          <a:lnTo>
                            <a:pt x="40" y="1"/>
                          </a:lnTo>
                          <a:lnTo>
                            <a:pt x="36" y="0"/>
                          </a:lnTo>
                          <a:lnTo>
                            <a:pt x="21" y="6"/>
                          </a:lnTo>
                          <a:lnTo>
                            <a:pt x="21" y="13"/>
                          </a:lnTo>
                          <a:lnTo>
                            <a:pt x="18" y="24"/>
                          </a:lnTo>
                          <a:lnTo>
                            <a:pt x="10" y="36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00FFCC"/>
                    </a:solidFill>
                    <a:ln w="6350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  <p:grpSp>
              <p:nvGrpSpPr>
                <p:cNvPr id="211027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1190" y="1769"/>
                  <a:ext cx="58" cy="56"/>
                  <a:chOff x="1190" y="1769"/>
                  <a:chExt cx="58" cy="56"/>
                </a:xfrm>
              </p:grpSpPr>
              <p:sp>
                <p:nvSpPr>
                  <p:cNvPr id="211028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1190" y="1769"/>
                    <a:ext cx="39" cy="44"/>
                  </a:xfrm>
                  <a:custGeom>
                    <a:avLst/>
                    <a:gdLst>
                      <a:gd name="T0" fmla="*/ 0 w 78"/>
                      <a:gd name="T1" fmla="*/ 9 h 88"/>
                      <a:gd name="T2" fmla="*/ 11 w 78"/>
                      <a:gd name="T3" fmla="*/ 4 h 88"/>
                      <a:gd name="T4" fmla="*/ 15 w 78"/>
                      <a:gd name="T5" fmla="*/ 6 h 88"/>
                      <a:gd name="T6" fmla="*/ 22 w 78"/>
                      <a:gd name="T7" fmla="*/ 4 h 88"/>
                      <a:gd name="T8" fmla="*/ 34 w 78"/>
                      <a:gd name="T9" fmla="*/ 0 h 88"/>
                      <a:gd name="T10" fmla="*/ 42 w 78"/>
                      <a:gd name="T11" fmla="*/ 6 h 88"/>
                      <a:gd name="T12" fmla="*/ 48 w 78"/>
                      <a:gd name="T13" fmla="*/ 6 h 88"/>
                      <a:gd name="T14" fmla="*/ 51 w 78"/>
                      <a:gd name="T15" fmla="*/ 15 h 88"/>
                      <a:gd name="T16" fmla="*/ 56 w 78"/>
                      <a:gd name="T17" fmla="*/ 18 h 88"/>
                      <a:gd name="T18" fmla="*/ 55 w 78"/>
                      <a:gd name="T19" fmla="*/ 26 h 88"/>
                      <a:gd name="T20" fmla="*/ 57 w 78"/>
                      <a:gd name="T21" fmla="*/ 34 h 88"/>
                      <a:gd name="T22" fmla="*/ 58 w 78"/>
                      <a:gd name="T23" fmla="*/ 41 h 88"/>
                      <a:gd name="T24" fmla="*/ 69 w 78"/>
                      <a:gd name="T25" fmla="*/ 53 h 88"/>
                      <a:gd name="T26" fmla="*/ 73 w 78"/>
                      <a:gd name="T27" fmla="*/ 56 h 88"/>
                      <a:gd name="T28" fmla="*/ 77 w 78"/>
                      <a:gd name="T29" fmla="*/ 58 h 88"/>
                      <a:gd name="T30" fmla="*/ 78 w 78"/>
                      <a:gd name="T31" fmla="*/ 65 h 88"/>
                      <a:gd name="T32" fmla="*/ 71 w 78"/>
                      <a:gd name="T33" fmla="*/ 72 h 88"/>
                      <a:gd name="T34" fmla="*/ 58 w 78"/>
                      <a:gd name="T35" fmla="*/ 88 h 88"/>
                      <a:gd name="T36" fmla="*/ 55 w 78"/>
                      <a:gd name="T37" fmla="*/ 87 h 88"/>
                      <a:gd name="T38" fmla="*/ 53 w 78"/>
                      <a:gd name="T39" fmla="*/ 79 h 88"/>
                      <a:gd name="T40" fmla="*/ 54 w 78"/>
                      <a:gd name="T41" fmla="*/ 66 h 88"/>
                      <a:gd name="T42" fmla="*/ 56 w 78"/>
                      <a:gd name="T43" fmla="*/ 62 h 88"/>
                      <a:gd name="T44" fmla="*/ 55 w 78"/>
                      <a:gd name="T45" fmla="*/ 55 h 88"/>
                      <a:gd name="T46" fmla="*/ 37 w 78"/>
                      <a:gd name="T47" fmla="*/ 58 h 88"/>
                      <a:gd name="T48" fmla="*/ 22 w 78"/>
                      <a:gd name="T49" fmla="*/ 70 h 88"/>
                      <a:gd name="T50" fmla="*/ 22 w 78"/>
                      <a:gd name="T51" fmla="*/ 76 h 88"/>
                      <a:gd name="T52" fmla="*/ 19 w 78"/>
                      <a:gd name="T53" fmla="*/ 84 h 88"/>
                      <a:gd name="T54" fmla="*/ 10 w 78"/>
                      <a:gd name="T55" fmla="*/ 85 h 88"/>
                      <a:gd name="T56" fmla="*/ 5 w 78"/>
                      <a:gd name="T57" fmla="*/ 81 h 88"/>
                      <a:gd name="T58" fmla="*/ 10 w 78"/>
                      <a:gd name="T59" fmla="*/ 72 h 88"/>
                      <a:gd name="T60" fmla="*/ 11 w 78"/>
                      <a:gd name="T61" fmla="*/ 66 h 88"/>
                      <a:gd name="T62" fmla="*/ 14 w 78"/>
                      <a:gd name="T63" fmla="*/ 65 h 88"/>
                      <a:gd name="T64" fmla="*/ 12 w 78"/>
                      <a:gd name="T65" fmla="*/ 59 h 88"/>
                      <a:gd name="T66" fmla="*/ 21 w 78"/>
                      <a:gd name="T67" fmla="*/ 47 h 88"/>
                      <a:gd name="T68" fmla="*/ 26 w 78"/>
                      <a:gd name="T69" fmla="*/ 47 h 88"/>
                      <a:gd name="T70" fmla="*/ 34 w 78"/>
                      <a:gd name="T71" fmla="*/ 48 h 88"/>
                      <a:gd name="T72" fmla="*/ 39 w 78"/>
                      <a:gd name="T73" fmla="*/ 43 h 88"/>
                      <a:gd name="T74" fmla="*/ 44 w 78"/>
                      <a:gd name="T75" fmla="*/ 42 h 88"/>
                      <a:gd name="T76" fmla="*/ 46 w 78"/>
                      <a:gd name="T77" fmla="*/ 37 h 88"/>
                      <a:gd name="T78" fmla="*/ 30 w 78"/>
                      <a:gd name="T79" fmla="*/ 35 h 88"/>
                      <a:gd name="T80" fmla="*/ 31 w 78"/>
                      <a:gd name="T81" fmla="*/ 22 h 88"/>
                      <a:gd name="T82" fmla="*/ 25 w 78"/>
                      <a:gd name="T83" fmla="*/ 22 h 88"/>
                      <a:gd name="T84" fmla="*/ 15 w 78"/>
                      <a:gd name="T85" fmla="*/ 22 h 88"/>
                      <a:gd name="T86" fmla="*/ 0 w 78"/>
                      <a:gd name="T87" fmla="*/ 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8" h="88">
                        <a:moveTo>
                          <a:pt x="0" y="9"/>
                        </a:moveTo>
                        <a:lnTo>
                          <a:pt x="11" y="4"/>
                        </a:lnTo>
                        <a:lnTo>
                          <a:pt x="15" y="6"/>
                        </a:lnTo>
                        <a:lnTo>
                          <a:pt x="22" y="4"/>
                        </a:lnTo>
                        <a:lnTo>
                          <a:pt x="34" y="0"/>
                        </a:lnTo>
                        <a:lnTo>
                          <a:pt x="42" y="6"/>
                        </a:lnTo>
                        <a:lnTo>
                          <a:pt x="48" y="6"/>
                        </a:lnTo>
                        <a:lnTo>
                          <a:pt x="51" y="15"/>
                        </a:lnTo>
                        <a:lnTo>
                          <a:pt x="56" y="18"/>
                        </a:lnTo>
                        <a:lnTo>
                          <a:pt x="55" y="26"/>
                        </a:lnTo>
                        <a:lnTo>
                          <a:pt x="57" y="34"/>
                        </a:lnTo>
                        <a:lnTo>
                          <a:pt x="58" y="41"/>
                        </a:lnTo>
                        <a:lnTo>
                          <a:pt x="69" y="53"/>
                        </a:lnTo>
                        <a:lnTo>
                          <a:pt x="73" y="56"/>
                        </a:lnTo>
                        <a:lnTo>
                          <a:pt x="77" y="58"/>
                        </a:lnTo>
                        <a:lnTo>
                          <a:pt x="78" y="65"/>
                        </a:lnTo>
                        <a:lnTo>
                          <a:pt x="71" y="72"/>
                        </a:lnTo>
                        <a:lnTo>
                          <a:pt x="58" y="88"/>
                        </a:lnTo>
                        <a:lnTo>
                          <a:pt x="55" y="87"/>
                        </a:lnTo>
                        <a:lnTo>
                          <a:pt x="53" y="79"/>
                        </a:lnTo>
                        <a:lnTo>
                          <a:pt x="54" y="66"/>
                        </a:lnTo>
                        <a:lnTo>
                          <a:pt x="56" y="62"/>
                        </a:lnTo>
                        <a:lnTo>
                          <a:pt x="55" y="55"/>
                        </a:lnTo>
                        <a:lnTo>
                          <a:pt x="37" y="58"/>
                        </a:lnTo>
                        <a:lnTo>
                          <a:pt x="22" y="70"/>
                        </a:lnTo>
                        <a:lnTo>
                          <a:pt x="22" y="76"/>
                        </a:lnTo>
                        <a:lnTo>
                          <a:pt x="19" y="84"/>
                        </a:lnTo>
                        <a:lnTo>
                          <a:pt x="10" y="85"/>
                        </a:lnTo>
                        <a:lnTo>
                          <a:pt x="5" y="81"/>
                        </a:lnTo>
                        <a:lnTo>
                          <a:pt x="10" y="72"/>
                        </a:lnTo>
                        <a:lnTo>
                          <a:pt x="11" y="66"/>
                        </a:lnTo>
                        <a:lnTo>
                          <a:pt x="14" y="65"/>
                        </a:lnTo>
                        <a:lnTo>
                          <a:pt x="12" y="59"/>
                        </a:lnTo>
                        <a:lnTo>
                          <a:pt x="21" y="47"/>
                        </a:lnTo>
                        <a:lnTo>
                          <a:pt x="26" y="47"/>
                        </a:lnTo>
                        <a:lnTo>
                          <a:pt x="34" y="48"/>
                        </a:lnTo>
                        <a:lnTo>
                          <a:pt x="39" y="43"/>
                        </a:lnTo>
                        <a:lnTo>
                          <a:pt x="44" y="42"/>
                        </a:lnTo>
                        <a:lnTo>
                          <a:pt x="46" y="37"/>
                        </a:lnTo>
                        <a:lnTo>
                          <a:pt x="30" y="35"/>
                        </a:lnTo>
                        <a:lnTo>
                          <a:pt x="31" y="22"/>
                        </a:lnTo>
                        <a:lnTo>
                          <a:pt x="25" y="22"/>
                        </a:lnTo>
                        <a:lnTo>
                          <a:pt x="15" y="22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1029" name="Freeform 85"/>
                  <p:cNvSpPr>
                    <a:spLocks noChangeAspect="1"/>
                  </p:cNvSpPr>
                  <p:nvPr/>
                </p:nvSpPr>
                <p:spPr bwMode="auto">
                  <a:xfrm>
                    <a:off x="1212" y="1819"/>
                    <a:ext cx="16" cy="6"/>
                  </a:xfrm>
                  <a:custGeom>
                    <a:avLst/>
                    <a:gdLst>
                      <a:gd name="T0" fmla="*/ 0 w 32"/>
                      <a:gd name="T1" fmla="*/ 8 h 11"/>
                      <a:gd name="T2" fmla="*/ 18 w 32"/>
                      <a:gd name="T3" fmla="*/ 11 h 11"/>
                      <a:gd name="T4" fmla="*/ 32 w 32"/>
                      <a:gd name="T5" fmla="*/ 1 h 11"/>
                      <a:gd name="T6" fmla="*/ 18 w 32"/>
                      <a:gd name="T7" fmla="*/ 0 h 11"/>
                      <a:gd name="T8" fmla="*/ 11 w 32"/>
                      <a:gd name="T9" fmla="*/ 3 h 11"/>
                      <a:gd name="T10" fmla="*/ 0 w 32"/>
                      <a:gd name="T11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11">
                        <a:moveTo>
                          <a:pt x="0" y="8"/>
                        </a:moveTo>
                        <a:lnTo>
                          <a:pt x="18" y="11"/>
                        </a:lnTo>
                        <a:lnTo>
                          <a:pt x="32" y="1"/>
                        </a:lnTo>
                        <a:lnTo>
                          <a:pt x="18" y="0"/>
                        </a:lnTo>
                        <a:lnTo>
                          <a:pt x="11" y="3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1030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1233" y="1816"/>
                    <a:ext cx="15" cy="5"/>
                  </a:xfrm>
                  <a:custGeom>
                    <a:avLst/>
                    <a:gdLst>
                      <a:gd name="T0" fmla="*/ 0 w 28"/>
                      <a:gd name="T1" fmla="*/ 8 h 11"/>
                      <a:gd name="T2" fmla="*/ 16 w 28"/>
                      <a:gd name="T3" fmla="*/ 11 h 11"/>
                      <a:gd name="T4" fmla="*/ 28 w 28"/>
                      <a:gd name="T5" fmla="*/ 2 h 11"/>
                      <a:gd name="T6" fmla="*/ 21 w 28"/>
                      <a:gd name="T7" fmla="*/ 0 h 11"/>
                      <a:gd name="T8" fmla="*/ 0 w 28"/>
                      <a:gd name="T9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1">
                        <a:moveTo>
                          <a:pt x="0" y="8"/>
                        </a:moveTo>
                        <a:lnTo>
                          <a:pt x="16" y="11"/>
                        </a:lnTo>
                        <a:lnTo>
                          <a:pt x="28" y="2"/>
                        </a:lnTo>
                        <a:lnTo>
                          <a:pt x="21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11031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354" y="1441"/>
                  <a:ext cx="14" cy="21"/>
                  <a:chOff x="1354" y="1441"/>
                  <a:chExt cx="14" cy="21"/>
                </a:xfrm>
              </p:grpSpPr>
              <p:sp>
                <p:nvSpPr>
                  <p:cNvPr id="211032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1354" y="1452"/>
                    <a:ext cx="14" cy="10"/>
                  </a:xfrm>
                  <a:custGeom>
                    <a:avLst/>
                    <a:gdLst>
                      <a:gd name="T0" fmla="*/ 0 w 26"/>
                      <a:gd name="T1" fmla="*/ 14 h 20"/>
                      <a:gd name="T2" fmla="*/ 26 w 26"/>
                      <a:gd name="T3" fmla="*/ 20 h 20"/>
                      <a:gd name="T4" fmla="*/ 24 w 26"/>
                      <a:gd name="T5" fmla="*/ 9 h 20"/>
                      <a:gd name="T6" fmla="*/ 24 w 26"/>
                      <a:gd name="T7" fmla="*/ 0 h 20"/>
                      <a:gd name="T8" fmla="*/ 12 w 26"/>
                      <a:gd name="T9" fmla="*/ 6 h 20"/>
                      <a:gd name="T10" fmla="*/ 0 w 26"/>
                      <a:gd name="T11" fmla="*/ 1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20">
                        <a:moveTo>
                          <a:pt x="0" y="14"/>
                        </a:moveTo>
                        <a:lnTo>
                          <a:pt x="26" y="20"/>
                        </a:lnTo>
                        <a:lnTo>
                          <a:pt x="24" y="9"/>
                        </a:lnTo>
                        <a:lnTo>
                          <a:pt x="24" y="0"/>
                        </a:lnTo>
                        <a:lnTo>
                          <a:pt x="12" y="6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1033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355" y="1441"/>
                    <a:ext cx="10" cy="5"/>
                  </a:xfrm>
                  <a:custGeom>
                    <a:avLst/>
                    <a:gdLst>
                      <a:gd name="T0" fmla="*/ 0 w 20"/>
                      <a:gd name="T1" fmla="*/ 7 h 11"/>
                      <a:gd name="T2" fmla="*/ 20 w 20"/>
                      <a:gd name="T3" fmla="*/ 0 h 11"/>
                      <a:gd name="T4" fmla="*/ 19 w 20"/>
                      <a:gd name="T5" fmla="*/ 11 h 11"/>
                      <a:gd name="T6" fmla="*/ 0 w 20"/>
                      <a:gd name="T7" fmla="*/ 7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1">
                        <a:moveTo>
                          <a:pt x="0" y="7"/>
                        </a:moveTo>
                        <a:lnTo>
                          <a:pt x="20" y="0"/>
                        </a:lnTo>
                        <a:lnTo>
                          <a:pt x="19" y="11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211034" name="Group 90"/>
              <p:cNvGrpSpPr>
                <a:grpSpLocks noChangeAspect="1"/>
              </p:cNvGrpSpPr>
              <p:nvPr/>
            </p:nvGrpSpPr>
            <p:grpSpPr bwMode="auto">
              <a:xfrm rot="-1257939">
                <a:off x="3832" y="475"/>
                <a:ext cx="244" cy="282"/>
                <a:chOff x="1204" y="1342"/>
                <a:chExt cx="754" cy="949"/>
              </a:xfrm>
            </p:grpSpPr>
            <p:sp>
              <p:nvSpPr>
                <p:cNvPr id="211035" name="Freeform 91"/>
                <p:cNvSpPr>
                  <a:spLocks noChangeAspect="1"/>
                </p:cNvSpPr>
                <p:nvPr/>
              </p:nvSpPr>
              <p:spPr bwMode="auto">
                <a:xfrm>
                  <a:off x="1549" y="1760"/>
                  <a:ext cx="409" cy="531"/>
                </a:xfrm>
                <a:custGeom>
                  <a:avLst/>
                  <a:gdLst>
                    <a:gd name="T0" fmla="*/ 114 w 816"/>
                    <a:gd name="T1" fmla="*/ 142 h 1062"/>
                    <a:gd name="T2" fmla="*/ 158 w 816"/>
                    <a:gd name="T3" fmla="*/ 98 h 1062"/>
                    <a:gd name="T4" fmla="*/ 224 w 816"/>
                    <a:gd name="T5" fmla="*/ 113 h 1062"/>
                    <a:gd name="T6" fmla="*/ 253 w 816"/>
                    <a:gd name="T7" fmla="*/ 102 h 1062"/>
                    <a:gd name="T8" fmla="*/ 280 w 816"/>
                    <a:gd name="T9" fmla="*/ 95 h 1062"/>
                    <a:gd name="T10" fmla="*/ 327 w 816"/>
                    <a:gd name="T11" fmla="*/ 83 h 1062"/>
                    <a:gd name="T12" fmla="*/ 335 w 816"/>
                    <a:gd name="T13" fmla="*/ 35 h 1062"/>
                    <a:gd name="T14" fmla="*/ 386 w 816"/>
                    <a:gd name="T15" fmla="*/ 6 h 1062"/>
                    <a:gd name="T16" fmla="*/ 419 w 816"/>
                    <a:gd name="T17" fmla="*/ 0 h 1062"/>
                    <a:gd name="T18" fmla="*/ 467 w 816"/>
                    <a:gd name="T19" fmla="*/ 17 h 1062"/>
                    <a:gd name="T20" fmla="*/ 504 w 816"/>
                    <a:gd name="T21" fmla="*/ 32 h 1062"/>
                    <a:gd name="T22" fmla="*/ 551 w 816"/>
                    <a:gd name="T23" fmla="*/ 58 h 1062"/>
                    <a:gd name="T24" fmla="*/ 591 w 816"/>
                    <a:gd name="T25" fmla="*/ 105 h 1062"/>
                    <a:gd name="T26" fmla="*/ 673 w 816"/>
                    <a:gd name="T27" fmla="*/ 109 h 1062"/>
                    <a:gd name="T28" fmla="*/ 749 w 816"/>
                    <a:gd name="T29" fmla="*/ 87 h 1062"/>
                    <a:gd name="T30" fmla="*/ 764 w 816"/>
                    <a:gd name="T31" fmla="*/ 43 h 1062"/>
                    <a:gd name="T32" fmla="*/ 790 w 816"/>
                    <a:gd name="T33" fmla="*/ 65 h 1062"/>
                    <a:gd name="T34" fmla="*/ 805 w 816"/>
                    <a:gd name="T35" fmla="*/ 150 h 1062"/>
                    <a:gd name="T36" fmla="*/ 786 w 816"/>
                    <a:gd name="T37" fmla="*/ 209 h 1062"/>
                    <a:gd name="T38" fmla="*/ 801 w 816"/>
                    <a:gd name="T39" fmla="*/ 249 h 1062"/>
                    <a:gd name="T40" fmla="*/ 783 w 816"/>
                    <a:gd name="T41" fmla="*/ 319 h 1062"/>
                    <a:gd name="T42" fmla="*/ 760 w 816"/>
                    <a:gd name="T43" fmla="*/ 362 h 1062"/>
                    <a:gd name="T44" fmla="*/ 771 w 816"/>
                    <a:gd name="T45" fmla="*/ 421 h 1062"/>
                    <a:gd name="T46" fmla="*/ 768 w 816"/>
                    <a:gd name="T47" fmla="*/ 461 h 1062"/>
                    <a:gd name="T48" fmla="*/ 786 w 816"/>
                    <a:gd name="T49" fmla="*/ 498 h 1062"/>
                    <a:gd name="T50" fmla="*/ 810 w 816"/>
                    <a:gd name="T51" fmla="*/ 561 h 1062"/>
                    <a:gd name="T52" fmla="*/ 782 w 816"/>
                    <a:gd name="T53" fmla="*/ 677 h 1062"/>
                    <a:gd name="T54" fmla="*/ 747 w 816"/>
                    <a:gd name="T55" fmla="*/ 770 h 1062"/>
                    <a:gd name="T56" fmla="*/ 697 w 816"/>
                    <a:gd name="T57" fmla="*/ 875 h 1062"/>
                    <a:gd name="T58" fmla="*/ 645 w 816"/>
                    <a:gd name="T59" fmla="*/ 962 h 1062"/>
                    <a:gd name="T60" fmla="*/ 583 w 816"/>
                    <a:gd name="T61" fmla="*/ 1048 h 1062"/>
                    <a:gd name="T62" fmla="*/ 526 w 816"/>
                    <a:gd name="T63" fmla="*/ 1054 h 1062"/>
                    <a:gd name="T64" fmla="*/ 518 w 816"/>
                    <a:gd name="T65" fmla="*/ 1013 h 1062"/>
                    <a:gd name="T66" fmla="*/ 511 w 816"/>
                    <a:gd name="T67" fmla="*/ 973 h 1062"/>
                    <a:gd name="T68" fmla="*/ 499 w 816"/>
                    <a:gd name="T69" fmla="*/ 940 h 1062"/>
                    <a:gd name="T70" fmla="*/ 486 w 816"/>
                    <a:gd name="T71" fmla="*/ 859 h 1062"/>
                    <a:gd name="T72" fmla="*/ 464 w 816"/>
                    <a:gd name="T73" fmla="*/ 822 h 1062"/>
                    <a:gd name="T74" fmla="*/ 459 w 816"/>
                    <a:gd name="T75" fmla="*/ 767 h 1062"/>
                    <a:gd name="T76" fmla="*/ 464 w 816"/>
                    <a:gd name="T77" fmla="*/ 726 h 1062"/>
                    <a:gd name="T78" fmla="*/ 471 w 816"/>
                    <a:gd name="T79" fmla="*/ 693 h 1062"/>
                    <a:gd name="T80" fmla="*/ 459 w 816"/>
                    <a:gd name="T81" fmla="*/ 635 h 1062"/>
                    <a:gd name="T82" fmla="*/ 379 w 816"/>
                    <a:gd name="T83" fmla="*/ 557 h 1062"/>
                    <a:gd name="T84" fmla="*/ 367 w 816"/>
                    <a:gd name="T85" fmla="*/ 498 h 1062"/>
                    <a:gd name="T86" fmla="*/ 312 w 816"/>
                    <a:gd name="T87" fmla="*/ 513 h 1062"/>
                    <a:gd name="T88" fmla="*/ 277 w 816"/>
                    <a:gd name="T89" fmla="*/ 516 h 1062"/>
                    <a:gd name="T90" fmla="*/ 238 w 816"/>
                    <a:gd name="T91" fmla="*/ 538 h 1062"/>
                    <a:gd name="T92" fmla="*/ 194 w 816"/>
                    <a:gd name="T93" fmla="*/ 553 h 1062"/>
                    <a:gd name="T94" fmla="*/ 129 w 816"/>
                    <a:gd name="T95" fmla="*/ 572 h 1062"/>
                    <a:gd name="T96" fmla="*/ 41 w 816"/>
                    <a:gd name="T97" fmla="*/ 506 h 1062"/>
                    <a:gd name="T98" fmla="*/ 22 w 816"/>
                    <a:gd name="T99" fmla="*/ 418 h 1062"/>
                    <a:gd name="T100" fmla="*/ 0 w 816"/>
                    <a:gd name="T101" fmla="*/ 377 h 1062"/>
                    <a:gd name="T102" fmla="*/ 19 w 816"/>
                    <a:gd name="T103" fmla="*/ 333 h 1062"/>
                    <a:gd name="T104" fmla="*/ 19 w 816"/>
                    <a:gd name="T105" fmla="*/ 286 h 1062"/>
                    <a:gd name="T106" fmla="*/ 51 w 816"/>
                    <a:gd name="T107" fmla="*/ 259 h 1062"/>
                    <a:gd name="T108" fmla="*/ 37 w 816"/>
                    <a:gd name="T109" fmla="*/ 234 h 1062"/>
                    <a:gd name="T110" fmla="*/ 48 w 816"/>
                    <a:gd name="T111" fmla="*/ 205 h 1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816" h="1062">
                      <a:moveTo>
                        <a:pt x="66" y="160"/>
                      </a:moveTo>
                      <a:lnTo>
                        <a:pt x="114" y="142"/>
                      </a:lnTo>
                      <a:lnTo>
                        <a:pt x="136" y="105"/>
                      </a:lnTo>
                      <a:lnTo>
                        <a:pt x="158" y="98"/>
                      </a:lnTo>
                      <a:lnTo>
                        <a:pt x="191" y="72"/>
                      </a:lnTo>
                      <a:lnTo>
                        <a:pt x="224" y="113"/>
                      </a:lnTo>
                      <a:lnTo>
                        <a:pt x="242" y="98"/>
                      </a:lnTo>
                      <a:lnTo>
                        <a:pt x="253" y="102"/>
                      </a:lnTo>
                      <a:lnTo>
                        <a:pt x="269" y="95"/>
                      </a:lnTo>
                      <a:lnTo>
                        <a:pt x="280" y="95"/>
                      </a:lnTo>
                      <a:lnTo>
                        <a:pt x="302" y="98"/>
                      </a:lnTo>
                      <a:lnTo>
                        <a:pt x="327" y="83"/>
                      </a:lnTo>
                      <a:lnTo>
                        <a:pt x="309" y="62"/>
                      </a:lnTo>
                      <a:lnTo>
                        <a:pt x="335" y="35"/>
                      </a:lnTo>
                      <a:lnTo>
                        <a:pt x="357" y="35"/>
                      </a:lnTo>
                      <a:lnTo>
                        <a:pt x="386" y="6"/>
                      </a:lnTo>
                      <a:lnTo>
                        <a:pt x="409" y="6"/>
                      </a:lnTo>
                      <a:lnTo>
                        <a:pt x="419" y="0"/>
                      </a:lnTo>
                      <a:lnTo>
                        <a:pt x="452" y="6"/>
                      </a:lnTo>
                      <a:lnTo>
                        <a:pt x="467" y="17"/>
                      </a:lnTo>
                      <a:lnTo>
                        <a:pt x="478" y="21"/>
                      </a:lnTo>
                      <a:lnTo>
                        <a:pt x="504" y="32"/>
                      </a:lnTo>
                      <a:lnTo>
                        <a:pt x="529" y="43"/>
                      </a:lnTo>
                      <a:lnTo>
                        <a:pt x="551" y="58"/>
                      </a:lnTo>
                      <a:lnTo>
                        <a:pt x="581" y="87"/>
                      </a:lnTo>
                      <a:lnTo>
                        <a:pt x="591" y="105"/>
                      </a:lnTo>
                      <a:lnTo>
                        <a:pt x="624" y="102"/>
                      </a:lnTo>
                      <a:lnTo>
                        <a:pt x="673" y="109"/>
                      </a:lnTo>
                      <a:lnTo>
                        <a:pt x="698" y="124"/>
                      </a:lnTo>
                      <a:lnTo>
                        <a:pt x="749" y="87"/>
                      </a:lnTo>
                      <a:lnTo>
                        <a:pt x="746" y="65"/>
                      </a:lnTo>
                      <a:lnTo>
                        <a:pt x="764" y="43"/>
                      </a:lnTo>
                      <a:lnTo>
                        <a:pt x="783" y="35"/>
                      </a:lnTo>
                      <a:lnTo>
                        <a:pt x="790" y="65"/>
                      </a:lnTo>
                      <a:lnTo>
                        <a:pt x="793" y="105"/>
                      </a:lnTo>
                      <a:lnTo>
                        <a:pt x="805" y="150"/>
                      </a:lnTo>
                      <a:lnTo>
                        <a:pt x="805" y="182"/>
                      </a:lnTo>
                      <a:lnTo>
                        <a:pt x="786" y="209"/>
                      </a:lnTo>
                      <a:lnTo>
                        <a:pt x="808" y="216"/>
                      </a:lnTo>
                      <a:lnTo>
                        <a:pt x="801" y="249"/>
                      </a:lnTo>
                      <a:lnTo>
                        <a:pt x="793" y="289"/>
                      </a:lnTo>
                      <a:lnTo>
                        <a:pt x="783" y="319"/>
                      </a:lnTo>
                      <a:lnTo>
                        <a:pt x="768" y="344"/>
                      </a:lnTo>
                      <a:lnTo>
                        <a:pt x="760" y="362"/>
                      </a:lnTo>
                      <a:lnTo>
                        <a:pt x="764" y="388"/>
                      </a:lnTo>
                      <a:lnTo>
                        <a:pt x="771" y="421"/>
                      </a:lnTo>
                      <a:lnTo>
                        <a:pt x="764" y="443"/>
                      </a:lnTo>
                      <a:lnTo>
                        <a:pt x="768" y="461"/>
                      </a:lnTo>
                      <a:lnTo>
                        <a:pt x="775" y="476"/>
                      </a:lnTo>
                      <a:lnTo>
                        <a:pt x="786" y="498"/>
                      </a:lnTo>
                      <a:lnTo>
                        <a:pt x="816" y="532"/>
                      </a:lnTo>
                      <a:lnTo>
                        <a:pt x="810" y="561"/>
                      </a:lnTo>
                      <a:lnTo>
                        <a:pt x="797" y="617"/>
                      </a:lnTo>
                      <a:lnTo>
                        <a:pt x="782" y="677"/>
                      </a:lnTo>
                      <a:lnTo>
                        <a:pt x="767" y="721"/>
                      </a:lnTo>
                      <a:lnTo>
                        <a:pt x="747" y="770"/>
                      </a:lnTo>
                      <a:lnTo>
                        <a:pt x="720" y="829"/>
                      </a:lnTo>
                      <a:lnTo>
                        <a:pt x="697" y="875"/>
                      </a:lnTo>
                      <a:lnTo>
                        <a:pt x="670" y="925"/>
                      </a:lnTo>
                      <a:lnTo>
                        <a:pt x="645" y="962"/>
                      </a:lnTo>
                      <a:lnTo>
                        <a:pt x="619" y="1002"/>
                      </a:lnTo>
                      <a:lnTo>
                        <a:pt x="583" y="1048"/>
                      </a:lnTo>
                      <a:lnTo>
                        <a:pt x="552" y="1062"/>
                      </a:lnTo>
                      <a:lnTo>
                        <a:pt x="526" y="1054"/>
                      </a:lnTo>
                      <a:lnTo>
                        <a:pt x="511" y="1020"/>
                      </a:lnTo>
                      <a:lnTo>
                        <a:pt x="518" y="1013"/>
                      </a:lnTo>
                      <a:lnTo>
                        <a:pt x="526" y="988"/>
                      </a:lnTo>
                      <a:lnTo>
                        <a:pt x="511" y="973"/>
                      </a:lnTo>
                      <a:lnTo>
                        <a:pt x="511" y="955"/>
                      </a:lnTo>
                      <a:lnTo>
                        <a:pt x="499" y="940"/>
                      </a:lnTo>
                      <a:lnTo>
                        <a:pt x="499" y="891"/>
                      </a:lnTo>
                      <a:lnTo>
                        <a:pt x="486" y="859"/>
                      </a:lnTo>
                      <a:lnTo>
                        <a:pt x="478" y="840"/>
                      </a:lnTo>
                      <a:lnTo>
                        <a:pt x="464" y="822"/>
                      </a:lnTo>
                      <a:lnTo>
                        <a:pt x="441" y="800"/>
                      </a:lnTo>
                      <a:lnTo>
                        <a:pt x="459" y="767"/>
                      </a:lnTo>
                      <a:lnTo>
                        <a:pt x="464" y="740"/>
                      </a:lnTo>
                      <a:lnTo>
                        <a:pt x="464" y="726"/>
                      </a:lnTo>
                      <a:lnTo>
                        <a:pt x="478" y="715"/>
                      </a:lnTo>
                      <a:lnTo>
                        <a:pt x="471" y="693"/>
                      </a:lnTo>
                      <a:lnTo>
                        <a:pt x="467" y="663"/>
                      </a:lnTo>
                      <a:lnTo>
                        <a:pt x="459" y="635"/>
                      </a:lnTo>
                      <a:lnTo>
                        <a:pt x="386" y="575"/>
                      </a:lnTo>
                      <a:lnTo>
                        <a:pt x="379" y="557"/>
                      </a:lnTo>
                      <a:lnTo>
                        <a:pt x="386" y="516"/>
                      </a:lnTo>
                      <a:lnTo>
                        <a:pt x="367" y="498"/>
                      </a:lnTo>
                      <a:lnTo>
                        <a:pt x="349" y="509"/>
                      </a:lnTo>
                      <a:lnTo>
                        <a:pt x="312" y="513"/>
                      </a:lnTo>
                      <a:lnTo>
                        <a:pt x="299" y="495"/>
                      </a:lnTo>
                      <a:lnTo>
                        <a:pt x="277" y="516"/>
                      </a:lnTo>
                      <a:lnTo>
                        <a:pt x="264" y="538"/>
                      </a:lnTo>
                      <a:lnTo>
                        <a:pt x="238" y="538"/>
                      </a:lnTo>
                      <a:lnTo>
                        <a:pt x="221" y="553"/>
                      </a:lnTo>
                      <a:lnTo>
                        <a:pt x="194" y="553"/>
                      </a:lnTo>
                      <a:lnTo>
                        <a:pt x="166" y="575"/>
                      </a:lnTo>
                      <a:lnTo>
                        <a:pt x="129" y="572"/>
                      </a:lnTo>
                      <a:lnTo>
                        <a:pt x="81" y="535"/>
                      </a:lnTo>
                      <a:lnTo>
                        <a:pt x="41" y="506"/>
                      </a:lnTo>
                      <a:lnTo>
                        <a:pt x="22" y="484"/>
                      </a:lnTo>
                      <a:lnTo>
                        <a:pt x="22" y="418"/>
                      </a:lnTo>
                      <a:lnTo>
                        <a:pt x="0" y="399"/>
                      </a:lnTo>
                      <a:lnTo>
                        <a:pt x="0" y="377"/>
                      </a:lnTo>
                      <a:lnTo>
                        <a:pt x="4" y="359"/>
                      </a:lnTo>
                      <a:lnTo>
                        <a:pt x="19" y="333"/>
                      </a:lnTo>
                      <a:lnTo>
                        <a:pt x="7" y="311"/>
                      </a:lnTo>
                      <a:lnTo>
                        <a:pt x="19" y="286"/>
                      </a:lnTo>
                      <a:lnTo>
                        <a:pt x="37" y="274"/>
                      </a:lnTo>
                      <a:lnTo>
                        <a:pt x="51" y="259"/>
                      </a:lnTo>
                      <a:lnTo>
                        <a:pt x="51" y="245"/>
                      </a:lnTo>
                      <a:lnTo>
                        <a:pt x="37" y="234"/>
                      </a:lnTo>
                      <a:lnTo>
                        <a:pt x="37" y="216"/>
                      </a:lnTo>
                      <a:lnTo>
                        <a:pt x="48" y="205"/>
                      </a:lnTo>
                      <a:lnTo>
                        <a:pt x="66" y="16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3175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11036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1876" y="1955"/>
                  <a:ext cx="46" cy="113"/>
                  <a:chOff x="1876" y="1955"/>
                  <a:chExt cx="46" cy="113"/>
                </a:xfrm>
              </p:grpSpPr>
              <p:sp>
                <p:nvSpPr>
                  <p:cNvPr id="211037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76" y="1955"/>
                    <a:ext cx="19" cy="31"/>
                  </a:xfrm>
                  <a:custGeom>
                    <a:avLst/>
                    <a:gdLst>
                      <a:gd name="T0" fmla="*/ 26 w 37"/>
                      <a:gd name="T1" fmla="*/ 0 h 63"/>
                      <a:gd name="T2" fmla="*/ 0 w 37"/>
                      <a:gd name="T3" fmla="*/ 18 h 63"/>
                      <a:gd name="T4" fmla="*/ 11 w 37"/>
                      <a:gd name="T5" fmla="*/ 44 h 63"/>
                      <a:gd name="T6" fmla="*/ 19 w 37"/>
                      <a:gd name="T7" fmla="*/ 63 h 63"/>
                      <a:gd name="T8" fmla="*/ 37 w 37"/>
                      <a:gd name="T9" fmla="*/ 48 h 63"/>
                      <a:gd name="T10" fmla="*/ 26 w 37"/>
                      <a:gd name="T1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" h="63">
                        <a:moveTo>
                          <a:pt x="26" y="0"/>
                        </a:moveTo>
                        <a:lnTo>
                          <a:pt x="0" y="18"/>
                        </a:lnTo>
                        <a:lnTo>
                          <a:pt x="11" y="44"/>
                        </a:lnTo>
                        <a:lnTo>
                          <a:pt x="19" y="63"/>
                        </a:lnTo>
                        <a:lnTo>
                          <a:pt x="37" y="4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1038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1908" y="2036"/>
                    <a:ext cx="14" cy="32"/>
                  </a:xfrm>
                  <a:custGeom>
                    <a:avLst/>
                    <a:gdLst>
                      <a:gd name="T0" fmla="*/ 19 w 30"/>
                      <a:gd name="T1" fmla="*/ 0 h 65"/>
                      <a:gd name="T2" fmla="*/ 0 w 30"/>
                      <a:gd name="T3" fmla="*/ 13 h 65"/>
                      <a:gd name="T4" fmla="*/ 4 w 30"/>
                      <a:gd name="T5" fmla="*/ 34 h 65"/>
                      <a:gd name="T6" fmla="*/ 7 w 30"/>
                      <a:gd name="T7" fmla="*/ 61 h 65"/>
                      <a:gd name="T8" fmla="*/ 30 w 30"/>
                      <a:gd name="T9" fmla="*/ 65 h 65"/>
                      <a:gd name="T10" fmla="*/ 30 w 30"/>
                      <a:gd name="T11" fmla="*/ 43 h 65"/>
                      <a:gd name="T12" fmla="*/ 19 w 30"/>
                      <a:gd name="T13" fmla="*/ 0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65">
                        <a:moveTo>
                          <a:pt x="19" y="0"/>
                        </a:moveTo>
                        <a:lnTo>
                          <a:pt x="0" y="13"/>
                        </a:lnTo>
                        <a:lnTo>
                          <a:pt x="4" y="34"/>
                        </a:lnTo>
                        <a:lnTo>
                          <a:pt x="7" y="61"/>
                        </a:lnTo>
                        <a:lnTo>
                          <a:pt x="30" y="65"/>
                        </a:lnTo>
                        <a:lnTo>
                          <a:pt x="30" y="43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11039" name="Freeform 95"/>
                <p:cNvSpPr>
                  <a:spLocks noChangeAspect="1"/>
                </p:cNvSpPr>
                <p:nvPr/>
              </p:nvSpPr>
              <p:spPr bwMode="auto">
                <a:xfrm>
                  <a:off x="1204" y="1342"/>
                  <a:ext cx="708" cy="501"/>
                </a:xfrm>
                <a:custGeom>
                  <a:avLst/>
                  <a:gdLst>
                    <a:gd name="T0" fmla="*/ 740 w 1415"/>
                    <a:gd name="T1" fmla="*/ 999 h 1002"/>
                    <a:gd name="T2" fmla="*/ 784 w 1415"/>
                    <a:gd name="T3" fmla="*/ 903 h 1002"/>
                    <a:gd name="T4" fmla="*/ 816 w 1415"/>
                    <a:gd name="T5" fmla="*/ 854 h 1002"/>
                    <a:gd name="T6" fmla="*/ 922 w 1415"/>
                    <a:gd name="T7" fmla="*/ 829 h 1002"/>
                    <a:gd name="T8" fmla="*/ 849 w 1415"/>
                    <a:gd name="T9" fmla="*/ 788 h 1002"/>
                    <a:gd name="T10" fmla="*/ 945 w 1415"/>
                    <a:gd name="T11" fmla="*/ 819 h 1002"/>
                    <a:gd name="T12" fmla="*/ 960 w 1415"/>
                    <a:gd name="T13" fmla="*/ 771 h 1002"/>
                    <a:gd name="T14" fmla="*/ 1001 w 1415"/>
                    <a:gd name="T15" fmla="*/ 780 h 1002"/>
                    <a:gd name="T16" fmla="*/ 1053 w 1415"/>
                    <a:gd name="T17" fmla="*/ 756 h 1002"/>
                    <a:gd name="T18" fmla="*/ 1101 w 1415"/>
                    <a:gd name="T19" fmla="*/ 755 h 1002"/>
                    <a:gd name="T20" fmla="*/ 1123 w 1415"/>
                    <a:gd name="T21" fmla="*/ 825 h 1002"/>
                    <a:gd name="T22" fmla="*/ 1235 w 1415"/>
                    <a:gd name="T23" fmla="*/ 847 h 1002"/>
                    <a:gd name="T24" fmla="*/ 1332 w 1415"/>
                    <a:gd name="T25" fmla="*/ 899 h 1002"/>
                    <a:gd name="T26" fmla="*/ 1411 w 1415"/>
                    <a:gd name="T27" fmla="*/ 841 h 1002"/>
                    <a:gd name="T28" fmla="*/ 1406 w 1415"/>
                    <a:gd name="T29" fmla="*/ 679 h 1002"/>
                    <a:gd name="T30" fmla="*/ 1356 w 1415"/>
                    <a:gd name="T31" fmla="*/ 614 h 1002"/>
                    <a:gd name="T32" fmla="*/ 1317 w 1415"/>
                    <a:gd name="T33" fmla="*/ 661 h 1002"/>
                    <a:gd name="T34" fmla="*/ 1272 w 1415"/>
                    <a:gd name="T35" fmla="*/ 682 h 1002"/>
                    <a:gd name="T36" fmla="*/ 1238 w 1415"/>
                    <a:gd name="T37" fmla="*/ 655 h 1002"/>
                    <a:gd name="T38" fmla="*/ 1301 w 1415"/>
                    <a:gd name="T39" fmla="*/ 614 h 1002"/>
                    <a:gd name="T40" fmla="*/ 1298 w 1415"/>
                    <a:gd name="T41" fmla="*/ 469 h 1002"/>
                    <a:gd name="T42" fmla="*/ 1080 w 1415"/>
                    <a:gd name="T43" fmla="*/ 243 h 1002"/>
                    <a:gd name="T44" fmla="*/ 832 w 1415"/>
                    <a:gd name="T45" fmla="*/ 95 h 1002"/>
                    <a:gd name="T46" fmla="*/ 442 w 1415"/>
                    <a:gd name="T47" fmla="*/ 1 h 1002"/>
                    <a:gd name="T48" fmla="*/ 205 w 1415"/>
                    <a:gd name="T49" fmla="*/ 27 h 1002"/>
                    <a:gd name="T50" fmla="*/ 103 w 1415"/>
                    <a:gd name="T51" fmla="*/ 94 h 1002"/>
                    <a:gd name="T52" fmla="*/ 36 w 1415"/>
                    <a:gd name="T53" fmla="*/ 52 h 1002"/>
                    <a:gd name="T54" fmla="*/ 23 w 1415"/>
                    <a:gd name="T55" fmla="*/ 142 h 1002"/>
                    <a:gd name="T56" fmla="*/ 17 w 1415"/>
                    <a:gd name="T57" fmla="*/ 240 h 1002"/>
                    <a:gd name="T58" fmla="*/ 89 w 1415"/>
                    <a:gd name="T59" fmla="*/ 242 h 1002"/>
                    <a:gd name="T60" fmla="*/ 189 w 1415"/>
                    <a:gd name="T61" fmla="*/ 186 h 1002"/>
                    <a:gd name="T62" fmla="*/ 281 w 1415"/>
                    <a:gd name="T63" fmla="*/ 189 h 1002"/>
                    <a:gd name="T64" fmla="*/ 366 w 1415"/>
                    <a:gd name="T65" fmla="*/ 188 h 1002"/>
                    <a:gd name="T66" fmla="*/ 451 w 1415"/>
                    <a:gd name="T67" fmla="*/ 211 h 1002"/>
                    <a:gd name="T68" fmla="*/ 448 w 1415"/>
                    <a:gd name="T69" fmla="*/ 269 h 1002"/>
                    <a:gd name="T70" fmla="*/ 581 w 1415"/>
                    <a:gd name="T71" fmla="*/ 264 h 1002"/>
                    <a:gd name="T72" fmla="*/ 633 w 1415"/>
                    <a:gd name="T73" fmla="*/ 275 h 1002"/>
                    <a:gd name="T74" fmla="*/ 618 w 1415"/>
                    <a:gd name="T75" fmla="*/ 309 h 1002"/>
                    <a:gd name="T76" fmla="*/ 640 w 1415"/>
                    <a:gd name="T77" fmla="*/ 366 h 1002"/>
                    <a:gd name="T78" fmla="*/ 677 w 1415"/>
                    <a:gd name="T79" fmla="*/ 438 h 1002"/>
                    <a:gd name="T80" fmla="*/ 684 w 1415"/>
                    <a:gd name="T81" fmla="*/ 491 h 1002"/>
                    <a:gd name="T82" fmla="*/ 662 w 1415"/>
                    <a:gd name="T83" fmla="*/ 461 h 1002"/>
                    <a:gd name="T84" fmla="*/ 610 w 1415"/>
                    <a:gd name="T85" fmla="*/ 512 h 1002"/>
                    <a:gd name="T86" fmla="*/ 634 w 1415"/>
                    <a:gd name="T87" fmla="*/ 591 h 1002"/>
                    <a:gd name="T88" fmla="*/ 666 w 1415"/>
                    <a:gd name="T89" fmla="*/ 685 h 1002"/>
                    <a:gd name="T90" fmla="*/ 735 w 1415"/>
                    <a:gd name="T91" fmla="*/ 679 h 1002"/>
                    <a:gd name="T92" fmla="*/ 708 w 1415"/>
                    <a:gd name="T93" fmla="*/ 608 h 1002"/>
                    <a:gd name="T94" fmla="*/ 678 w 1415"/>
                    <a:gd name="T95" fmla="*/ 542 h 1002"/>
                    <a:gd name="T96" fmla="*/ 729 w 1415"/>
                    <a:gd name="T97" fmla="*/ 587 h 1002"/>
                    <a:gd name="T98" fmla="*/ 754 w 1415"/>
                    <a:gd name="T99" fmla="*/ 591 h 1002"/>
                    <a:gd name="T100" fmla="*/ 781 w 1415"/>
                    <a:gd name="T101" fmla="*/ 648 h 1002"/>
                    <a:gd name="T102" fmla="*/ 747 w 1415"/>
                    <a:gd name="T103" fmla="*/ 713 h 1002"/>
                    <a:gd name="T104" fmla="*/ 702 w 1415"/>
                    <a:gd name="T105" fmla="*/ 690 h 1002"/>
                    <a:gd name="T106" fmla="*/ 726 w 1415"/>
                    <a:gd name="T107" fmla="*/ 731 h 1002"/>
                    <a:gd name="T108" fmla="*/ 702 w 1415"/>
                    <a:gd name="T109" fmla="*/ 830 h 1002"/>
                    <a:gd name="T110" fmla="*/ 736 w 1415"/>
                    <a:gd name="T111" fmla="*/ 885 h 10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415" h="1002">
                      <a:moveTo>
                        <a:pt x="688" y="933"/>
                      </a:moveTo>
                      <a:lnTo>
                        <a:pt x="708" y="961"/>
                      </a:lnTo>
                      <a:lnTo>
                        <a:pt x="700" y="977"/>
                      </a:lnTo>
                      <a:lnTo>
                        <a:pt x="710" y="990"/>
                      </a:lnTo>
                      <a:lnTo>
                        <a:pt x="721" y="1002"/>
                      </a:lnTo>
                      <a:lnTo>
                        <a:pt x="740" y="999"/>
                      </a:lnTo>
                      <a:lnTo>
                        <a:pt x="758" y="977"/>
                      </a:lnTo>
                      <a:lnTo>
                        <a:pt x="781" y="962"/>
                      </a:lnTo>
                      <a:lnTo>
                        <a:pt x="791" y="950"/>
                      </a:lnTo>
                      <a:lnTo>
                        <a:pt x="787" y="935"/>
                      </a:lnTo>
                      <a:lnTo>
                        <a:pt x="784" y="920"/>
                      </a:lnTo>
                      <a:lnTo>
                        <a:pt x="784" y="903"/>
                      </a:lnTo>
                      <a:lnTo>
                        <a:pt x="795" y="896"/>
                      </a:lnTo>
                      <a:lnTo>
                        <a:pt x="795" y="880"/>
                      </a:lnTo>
                      <a:lnTo>
                        <a:pt x="791" y="870"/>
                      </a:lnTo>
                      <a:lnTo>
                        <a:pt x="798" y="862"/>
                      </a:lnTo>
                      <a:lnTo>
                        <a:pt x="812" y="863"/>
                      </a:lnTo>
                      <a:lnTo>
                        <a:pt x="816" y="854"/>
                      </a:lnTo>
                      <a:lnTo>
                        <a:pt x="816" y="843"/>
                      </a:lnTo>
                      <a:lnTo>
                        <a:pt x="821" y="833"/>
                      </a:lnTo>
                      <a:lnTo>
                        <a:pt x="852" y="838"/>
                      </a:lnTo>
                      <a:lnTo>
                        <a:pt x="864" y="847"/>
                      </a:lnTo>
                      <a:lnTo>
                        <a:pt x="920" y="841"/>
                      </a:lnTo>
                      <a:lnTo>
                        <a:pt x="922" y="829"/>
                      </a:lnTo>
                      <a:lnTo>
                        <a:pt x="905" y="815"/>
                      </a:lnTo>
                      <a:lnTo>
                        <a:pt x="867" y="817"/>
                      </a:lnTo>
                      <a:lnTo>
                        <a:pt x="849" y="815"/>
                      </a:lnTo>
                      <a:lnTo>
                        <a:pt x="843" y="808"/>
                      </a:lnTo>
                      <a:lnTo>
                        <a:pt x="843" y="795"/>
                      </a:lnTo>
                      <a:lnTo>
                        <a:pt x="849" y="788"/>
                      </a:lnTo>
                      <a:lnTo>
                        <a:pt x="864" y="800"/>
                      </a:lnTo>
                      <a:lnTo>
                        <a:pt x="886" y="800"/>
                      </a:lnTo>
                      <a:lnTo>
                        <a:pt x="900" y="801"/>
                      </a:lnTo>
                      <a:lnTo>
                        <a:pt x="915" y="801"/>
                      </a:lnTo>
                      <a:lnTo>
                        <a:pt x="926" y="810"/>
                      </a:lnTo>
                      <a:lnTo>
                        <a:pt x="945" y="819"/>
                      </a:lnTo>
                      <a:lnTo>
                        <a:pt x="961" y="822"/>
                      </a:lnTo>
                      <a:lnTo>
                        <a:pt x="961" y="807"/>
                      </a:lnTo>
                      <a:lnTo>
                        <a:pt x="973" y="801"/>
                      </a:lnTo>
                      <a:lnTo>
                        <a:pt x="968" y="790"/>
                      </a:lnTo>
                      <a:lnTo>
                        <a:pt x="958" y="780"/>
                      </a:lnTo>
                      <a:lnTo>
                        <a:pt x="960" y="771"/>
                      </a:lnTo>
                      <a:lnTo>
                        <a:pt x="965" y="763"/>
                      </a:lnTo>
                      <a:lnTo>
                        <a:pt x="978" y="746"/>
                      </a:lnTo>
                      <a:lnTo>
                        <a:pt x="986" y="756"/>
                      </a:lnTo>
                      <a:lnTo>
                        <a:pt x="979" y="771"/>
                      </a:lnTo>
                      <a:lnTo>
                        <a:pt x="990" y="777"/>
                      </a:lnTo>
                      <a:lnTo>
                        <a:pt x="1001" y="780"/>
                      </a:lnTo>
                      <a:lnTo>
                        <a:pt x="1012" y="788"/>
                      </a:lnTo>
                      <a:lnTo>
                        <a:pt x="1028" y="788"/>
                      </a:lnTo>
                      <a:lnTo>
                        <a:pt x="1042" y="785"/>
                      </a:lnTo>
                      <a:lnTo>
                        <a:pt x="1046" y="775"/>
                      </a:lnTo>
                      <a:lnTo>
                        <a:pt x="1046" y="764"/>
                      </a:lnTo>
                      <a:lnTo>
                        <a:pt x="1053" y="756"/>
                      </a:lnTo>
                      <a:lnTo>
                        <a:pt x="1068" y="748"/>
                      </a:lnTo>
                      <a:lnTo>
                        <a:pt x="1074" y="740"/>
                      </a:lnTo>
                      <a:lnTo>
                        <a:pt x="1071" y="730"/>
                      </a:lnTo>
                      <a:lnTo>
                        <a:pt x="1076" y="719"/>
                      </a:lnTo>
                      <a:lnTo>
                        <a:pt x="1092" y="740"/>
                      </a:lnTo>
                      <a:lnTo>
                        <a:pt x="1101" y="755"/>
                      </a:lnTo>
                      <a:lnTo>
                        <a:pt x="1104" y="761"/>
                      </a:lnTo>
                      <a:lnTo>
                        <a:pt x="1111" y="775"/>
                      </a:lnTo>
                      <a:lnTo>
                        <a:pt x="1118" y="786"/>
                      </a:lnTo>
                      <a:lnTo>
                        <a:pt x="1117" y="800"/>
                      </a:lnTo>
                      <a:lnTo>
                        <a:pt x="1116" y="811"/>
                      </a:lnTo>
                      <a:lnTo>
                        <a:pt x="1123" y="825"/>
                      </a:lnTo>
                      <a:lnTo>
                        <a:pt x="1137" y="833"/>
                      </a:lnTo>
                      <a:lnTo>
                        <a:pt x="1150" y="833"/>
                      </a:lnTo>
                      <a:lnTo>
                        <a:pt x="1166" y="830"/>
                      </a:lnTo>
                      <a:lnTo>
                        <a:pt x="1192" y="833"/>
                      </a:lnTo>
                      <a:lnTo>
                        <a:pt x="1220" y="850"/>
                      </a:lnTo>
                      <a:lnTo>
                        <a:pt x="1235" y="847"/>
                      </a:lnTo>
                      <a:lnTo>
                        <a:pt x="1247" y="861"/>
                      </a:lnTo>
                      <a:lnTo>
                        <a:pt x="1257" y="870"/>
                      </a:lnTo>
                      <a:lnTo>
                        <a:pt x="1280" y="880"/>
                      </a:lnTo>
                      <a:lnTo>
                        <a:pt x="1295" y="879"/>
                      </a:lnTo>
                      <a:lnTo>
                        <a:pt x="1313" y="884"/>
                      </a:lnTo>
                      <a:lnTo>
                        <a:pt x="1332" y="899"/>
                      </a:lnTo>
                      <a:lnTo>
                        <a:pt x="1357" y="924"/>
                      </a:lnTo>
                      <a:lnTo>
                        <a:pt x="1379" y="941"/>
                      </a:lnTo>
                      <a:lnTo>
                        <a:pt x="1390" y="919"/>
                      </a:lnTo>
                      <a:lnTo>
                        <a:pt x="1396" y="900"/>
                      </a:lnTo>
                      <a:lnTo>
                        <a:pt x="1406" y="876"/>
                      </a:lnTo>
                      <a:lnTo>
                        <a:pt x="1411" y="841"/>
                      </a:lnTo>
                      <a:lnTo>
                        <a:pt x="1415" y="803"/>
                      </a:lnTo>
                      <a:lnTo>
                        <a:pt x="1409" y="796"/>
                      </a:lnTo>
                      <a:lnTo>
                        <a:pt x="1413" y="752"/>
                      </a:lnTo>
                      <a:lnTo>
                        <a:pt x="1412" y="723"/>
                      </a:lnTo>
                      <a:lnTo>
                        <a:pt x="1406" y="705"/>
                      </a:lnTo>
                      <a:lnTo>
                        <a:pt x="1406" y="679"/>
                      </a:lnTo>
                      <a:lnTo>
                        <a:pt x="1394" y="667"/>
                      </a:lnTo>
                      <a:lnTo>
                        <a:pt x="1388" y="656"/>
                      </a:lnTo>
                      <a:lnTo>
                        <a:pt x="1381" y="638"/>
                      </a:lnTo>
                      <a:lnTo>
                        <a:pt x="1381" y="625"/>
                      </a:lnTo>
                      <a:lnTo>
                        <a:pt x="1372" y="614"/>
                      </a:lnTo>
                      <a:lnTo>
                        <a:pt x="1356" y="614"/>
                      </a:lnTo>
                      <a:lnTo>
                        <a:pt x="1344" y="614"/>
                      </a:lnTo>
                      <a:lnTo>
                        <a:pt x="1337" y="626"/>
                      </a:lnTo>
                      <a:lnTo>
                        <a:pt x="1327" y="628"/>
                      </a:lnTo>
                      <a:lnTo>
                        <a:pt x="1312" y="628"/>
                      </a:lnTo>
                      <a:lnTo>
                        <a:pt x="1312" y="648"/>
                      </a:lnTo>
                      <a:lnTo>
                        <a:pt x="1317" y="661"/>
                      </a:lnTo>
                      <a:lnTo>
                        <a:pt x="1314" y="673"/>
                      </a:lnTo>
                      <a:lnTo>
                        <a:pt x="1311" y="686"/>
                      </a:lnTo>
                      <a:lnTo>
                        <a:pt x="1298" y="691"/>
                      </a:lnTo>
                      <a:lnTo>
                        <a:pt x="1288" y="690"/>
                      </a:lnTo>
                      <a:lnTo>
                        <a:pt x="1279" y="685"/>
                      </a:lnTo>
                      <a:lnTo>
                        <a:pt x="1272" y="682"/>
                      </a:lnTo>
                      <a:lnTo>
                        <a:pt x="1264" y="682"/>
                      </a:lnTo>
                      <a:lnTo>
                        <a:pt x="1254" y="680"/>
                      </a:lnTo>
                      <a:lnTo>
                        <a:pt x="1242" y="679"/>
                      </a:lnTo>
                      <a:lnTo>
                        <a:pt x="1232" y="678"/>
                      </a:lnTo>
                      <a:lnTo>
                        <a:pt x="1224" y="664"/>
                      </a:lnTo>
                      <a:lnTo>
                        <a:pt x="1238" y="655"/>
                      </a:lnTo>
                      <a:lnTo>
                        <a:pt x="1247" y="654"/>
                      </a:lnTo>
                      <a:lnTo>
                        <a:pt x="1252" y="657"/>
                      </a:lnTo>
                      <a:lnTo>
                        <a:pt x="1261" y="656"/>
                      </a:lnTo>
                      <a:lnTo>
                        <a:pt x="1280" y="646"/>
                      </a:lnTo>
                      <a:lnTo>
                        <a:pt x="1289" y="630"/>
                      </a:lnTo>
                      <a:lnTo>
                        <a:pt x="1301" y="614"/>
                      </a:lnTo>
                      <a:lnTo>
                        <a:pt x="1312" y="598"/>
                      </a:lnTo>
                      <a:lnTo>
                        <a:pt x="1319" y="586"/>
                      </a:lnTo>
                      <a:lnTo>
                        <a:pt x="1331" y="574"/>
                      </a:lnTo>
                      <a:lnTo>
                        <a:pt x="1332" y="560"/>
                      </a:lnTo>
                      <a:lnTo>
                        <a:pt x="1342" y="529"/>
                      </a:lnTo>
                      <a:lnTo>
                        <a:pt x="1298" y="469"/>
                      </a:lnTo>
                      <a:lnTo>
                        <a:pt x="1257" y="414"/>
                      </a:lnTo>
                      <a:lnTo>
                        <a:pt x="1216" y="367"/>
                      </a:lnTo>
                      <a:lnTo>
                        <a:pt x="1174" y="326"/>
                      </a:lnTo>
                      <a:lnTo>
                        <a:pt x="1142" y="295"/>
                      </a:lnTo>
                      <a:lnTo>
                        <a:pt x="1116" y="271"/>
                      </a:lnTo>
                      <a:lnTo>
                        <a:pt x="1080" y="243"/>
                      </a:lnTo>
                      <a:lnTo>
                        <a:pt x="1044" y="215"/>
                      </a:lnTo>
                      <a:lnTo>
                        <a:pt x="997" y="181"/>
                      </a:lnTo>
                      <a:lnTo>
                        <a:pt x="958" y="156"/>
                      </a:lnTo>
                      <a:lnTo>
                        <a:pt x="920" y="136"/>
                      </a:lnTo>
                      <a:lnTo>
                        <a:pt x="880" y="117"/>
                      </a:lnTo>
                      <a:lnTo>
                        <a:pt x="832" y="95"/>
                      </a:lnTo>
                      <a:lnTo>
                        <a:pt x="765" y="67"/>
                      </a:lnTo>
                      <a:lnTo>
                        <a:pt x="693" y="43"/>
                      </a:lnTo>
                      <a:lnTo>
                        <a:pt x="630" y="27"/>
                      </a:lnTo>
                      <a:lnTo>
                        <a:pt x="585" y="19"/>
                      </a:lnTo>
                      <a:lnTo>
                        <a:pt x="521" y="8"/>
                      </a:lnTo>
                      <a:lnTo>
                        <a:pt x="442" y="1"/>
                      </a:lnTo>
                      <a:lnTo>
                        <a:pt x="340" y="0"/>
                      </a:lnTo>
                      <a:lnTo>
                        <a:pt x="260" y="5"/>
                      </a:lnTo>
                      <a:lnTo>
                        <a:pt x="252" y="19"/>
                      </a:lnTo>
                      <a:lnTo>
                        <a:pt x="236" y="23"/>
                      </a:lnTo>
                      <a:lnTo>
                        <a:pt x="226" y="27"/>
                      </a:lnTo>
                      <a:lnTo>
                        <a:pt x="205" y="27"/>
                      </a:lnTo>
                      <a:lnTo>
                        <a:pt x="184" y="35"/>
                      </a:lnTo>
                      <a:lnTo>
                        <a:pt x="157" y="39"/>
                      </a:lnTo>
                      <a:lnTo>
                        <a:pt x="139" y="59"/>
                      </a:lnTo>
                      <a:lnTo>
                        <a:pt x="136" y="75"/>
                      </a:lnTo>
                      <a:lnTo>
                        <a:pt x="121" y="95"/>
                      </a:lnTo>
                      <a:lnTo>
                        <a:pt x="103" y="94"/>
                      </a:lnTo>
                      <a:lnTo>
                        <a:pt x="86" y="110"/>
                      </a:lnTo>
                      <a:lnTo>
                        <a:pt x="86" y="87"/>
                      </a:lnTo>
                      <a:lnTo>
                        <a:pt x="101" y="50"/>
                      </a:lnTo>
                      <a:lnTo>
                        <a:pt x="103" y="33"/>
                      </a:lnTo>
                      <a:lnTo>
                        <a:pt x="65" y="44"/>
                      </a:lnTo>
                      <a:lnTo>
                        <a:pt x="36" y="52"/>
                      </a:lnTo>
                      <a:lnTo>
                        <a:pt x="38" y="66"/>
                      </a:lnTo>
                      <a:lnTo>
                        <a:pt x="61" y="83"/>
                      </a:lnTo>
                      <a:lnTo>
                        <a:pt x="58" y="95"/>
                      </a:lnTo>
                      <a:lnTo>
                        <a:pt x="54" y="112"/>
                      </a:lnTo>
                      <a:lnTo>
                        <a:pt x="41" y="126"/>
                      </a:lnTo>
                      <a:lnTo>
                        <a:pt x="23" y="142"/>
                      </a:lnTo>
                      <a:lnTo>
                        <a:pt x="21" y="165"/>
                      </a:lnTo>
                      <a:lnTo>
                        <a:pt x="12" y="188"/>
                      </a:lnTo>
                      <a:lnTo>
                        <a:pt x="14" y="205"/>
                      </a:lnTo>
                      <a:lnTo>
                        <a:pt x="38" y="202"/>
                      </a:lnTo>
                      <a:lnTo>
                        <a:pt x="36" y="230"/>
                      </a:lnTo>
                      <a:lnTo>
                        <a:pt x="17" y="240"/>
                      </a:lnTo>
                      <a:lnTo>
                        <a:pt x="0" y="257"/>
                      </a:lnTo>
                      <a:lnTo>
                        <a:pt x="20" y="276"/>
                      </a:lnTo>
                      <a:lnTo>
                        <a:pt x="42" y="255"/>
                      </a:lnTo>
                      <a:lnTo>
                        <a:pt x="54" y="253"/>
                      </a:lnTo>
                      <a:lnTo>
                        <a:pt x="74" y="249"/>
                      </a:lnTo>
                      <a:lnTo>
                        <a:pt x="89" y="242"/>
                      </a:lnTo>
                      <a:lnTo>
                        <a:pt x="103" y="240"/>
                      </a:lnTo>
                      <a:lnTo>
                        <a:pt x="121" y="225"/>
                      </a:lnTo>
                      <a:lnTo>
                        <a:pt x="137" y="201"/>
                      </a:lnTo>
                      <a:lnTo>
                        <a:pt x="153" y="197"/>
                      </a:lnTo>
                      <a:lnTo>
                        <a:pt x="168" y="190"/>
                      </a:lnTo>
                      <a:lnTo>
                        <a:pt x="189" y="186"/>
                      </a:lnTo>
                      <a:lnTo>
                        <a:pt x="196" y="190"/>
                      </a:lnTo>
                      <a:lnTo>
                        <a:pt x="210" y="188"/>
                      </a:lnTo>
                      <a:lnTo>
                        <a:pt x="220" y="183"/>
                      </a:lnTo>
                      <a:lnTo>
                        <a:pt x="246" y="182"/>
                      </a:lnTo>
                      <a:lnTo>
                        <a:pt x="254" y="187"/>
                      </a:lnTo>
                      <a:lnTo>
                        <a:pt x="281" y="189"/>
                      </a:lnTo>
                      <a:lnTo>
                        <a:pt x="299" y="183"/>
                      </a:lnTo>
                      <a:lnTo>
                        <a:pt x="313" y="169"/>
                      </a:lnTo>
                      <a:lnTo>
                        <a:pt x="337" y="172"/>
                      </a:lnTo>
                      <a:lnTo>
                        <a:pt x="357" y="169"/>
                      </a:lnTo>
                      <a:lnTo>
                        <a:pt x="368" y="169"/>
                      </a:lnTo>
                      <a:lnTo>
                        <a:pt x="366" y="188"/>
                      </a:lnTo>
                      <a:lnTo>
                        <a:pt x="374" y="194"/>
                      </a:lnTo>
                      <a:lnTo>
                        <a:pt x="386" y="201"/>
                      </a:lnTo>
                      <a:lnTo>
                        <a:pt x="400" y="192"/>
                      </a:lnTo>
                      <a:lnTo>
                        <a:pt x="416" y="198"/>
                      </a:lnTo>
                      <a:lnTo>
                        <a:pt x="432" y="207"/>
                      </a:lnTo>
                      <a:lnTo>
                        <a:pt x="451" y="211"/>
                      </a:lnTo>
                      <a:lnTo>
                        <a:pt x="481" y="215"/>
                      </a:lnTo>
                      <a:lnTo>
                        <a:pt x="446" y="220"/>
                      </a:lnTo>
                      <a:lnTo>
                        <a:pt x="432" y="225"/>
                      </a:lnTo>
                      <a:lnTo>
                        <a:pt x="425" y="232"/>
                      </a:lnTo>
                      <a:lnTo>
                        <a:pt x="437" y="256"/>
                      </a:lnTo>
                      <a:lnTo>
                        <a:pt x="448" y="269"/>
                      </a:lnTo>
                      <a:lnTo>
                        <a:pt x="472" y="266"/>
                      </a:lnTo>
                      <a:lnTo>
                        <a:pt x="490" y="271"/>
                      </a:lnTo>
                      <a:lnTo>
                        <a:pt x="511" y="281"/>
                      </a:lnTo>
                      <a:lnTo>
                        <a:pt x="534" y="282"/>
                      </a:lnTo>
                      <a:lnTo>
                        <a:pt x="548" y="284"/>
                      </a:lnTo>
                      <a:lnTo>
                        <a:pt x="581" y="264"/>
                      </a:lnTo>
                      <a:lnTo>
                        <a:pt x="588" y="265"/>
                      </a:lnTo>
                      <a:lnTo>
                        <a:pt x="571" y="282"/>
                      </a:lnTo>
                      <a:lnTo>
                        <a:pt x="590" y="304"/>
                      </a:lnTo>
                      <a:lnTo>
                        <a:pt x="626" y="295"/>
                      </a:lnTo>
                      <a:lnTo>
                        <a:pt x="633" y="291"/>
                      </a:lnTo>
                      <a:lnTo>
                        <a:pt x="633" y="275"/>
                      </a:lnTo>
                      <a:lnTo>
                        <a:pt x="646" y="282"/>
                      </a:lnTo>
                      <a:lnTo>
                        <a:pt x="671" y="300"/>
                      </a:lnTo>
                      <a:lnTo>
                        <a:pt x="646" y="296"/>
                      </a:lnTo>
                      <a:lnTo>
                        <a:pt x="640" y="302"/>
                      </a:lnTo>
                      <a:lnTo>
                        <a:pt x="630" y="305"/>
                      </a:lnTo>
                      <a:lnTo>
                        <a:pt x="618" y="309"/>
                      </a:lnTo>
                      <a:lnTo>
                        <a:pt x="604" y="310"/>
                      </a:lnTo>
                      <a:lnTo>
                        <a:pt x="588" y="322"/>
                      </a:lnTo>
                      <a:lnTo>
                        <a:pt x="604" y="329"/>
                      </a:lnTo>
                      <a:lnTo>
                        <a:pt x="650" y="328"/>
                      </a:lnTo>
                      <a:lnTo>
                        <a:pt x="645" y="345"/>
                      </a:lnTo>
                      <a:lnTo>
                        <a:pt x="640" y="366"/>
                      </a:lnTo>
                      <a:lnTo>
                        <a:pt x="654" y="368"/>
                      </a:lnTo>
                      <a:lnTo>
                        <a:pt x="664" y="377"/>
                      </a:lnTo>
                      <a:lnTo>
                        <a:pt x="670" y="400"/>
                      </a:lnTo>
                      <a:lnTo>
                        <a:pt x="678" y="411"/>
                      </a:lnTo>
                      <a:lnTo>
                        <a:pt x="677" y="422"/>
                      </a:lnTo>
                      <a:lnTo>
                        <a:pt x="677" y="438"/>
                      </a:lnTo>
                      <a:lnTo>
                        <a:pt x="720" y="476"/>
                      </a:lnTo>
                      <a:lnTo>
                        <a:pt x="717" y="491"/>
                      </a:lnTo>
                      <a:lnTo>
                        <a:pt x="711" y="497"/>
                      </a:lnTo>
                      <a:lnTo>
                        <a:pt x="702" y="493"/>
                      </a:lnTo>
                      <a:lnTo>
                        <a:pt x="693" y="490"/>
                      </a:lnTo>
                      <a:lnTo>
                        <a:pt x="684" y="491"/>
                      </a:lnTo>
                      <a:lnTo>
                        <a:pt x="680" y="491"/>
                      </a:lnTo>
                      <a:lnTo>
                        <a:pt x="696" y="473"/>
                      </a:lnTo>
                      <a:lnTo>
                        <a:pt x="693" y="461"/>
                      </a:lnTo>
                      <a:lnTo>
                        <a:pt x="678" y="457"/>
                      </a:lnTo>
                      <a:lnTo>
                        <a:pt x="671" y="458"/>
                      </a:lnTo>
                      <a:lnTo>
                        <a:pt x="662" y="461"/>
                      </a:lnTo>
                      <a:lnTo>
                        <a:pt x="647" y="469"/>
                      </a:lnTo>
                      <a:lnTo>
                        <a:pt x="640" y="476"/>
                      </a:lnTo>
                      <a:lnTo>
                        <a:pt x="622" y="478"/>
                      </a:lnTo>
                      <a:lnTo>
                        <a:pt x="608" y="478"/>
                      </a:lnTo>
                      <a:lnTo>
                        <a:pt x="610" y="493"/>
                      </a:lnTo>
                      <a:lnTo>
                        <a:pt x="610" y="512"/>
                      </a:lnTo>
                      <a:lnTo>
                        <a:pt x="608" y="530"/>
                      </a:lnTo>
                      <a:lnTo>
                        <a:pt x="611" y="546"/>
                      </a:lnTo>
                      <a:lnTo>
                        <a:pt x="618" y="560"/>
                      </a:lnTo>
                      <a:lnTo>
                        <a:pt x="616" y="572"/>
                      </a:lnTo>
                      <a:lnTo>
                        <a:pt x="623" y="583"/>
                      </a:lnTo>
                      <a:lnTo>
                        <a:pt x="634" y="591"/>
                      </a:lnTo>
                      <a:lnTo>
                        <a:pt x="633" y="602"/>
                      </a:lnTo>
                      <a:lnTo>
                        <a:pt x="645" y="608"/>
                      </a:lnTo>
                      <a:lnTo>
                        <a:pt x="638" y="626"/>
                      </a:lnTo>
                      <a:lnTo>
                        <a:pt x="640" y="646"/>
                      </a:lnTo>
                      <a:lnTo>
                        <a:pt x="648" y="661"/>
                      </a:lnTo>
                      <a:lnTo>
                        <a:pt x="666" y="685"/>
                      </a:lnTo>
                      <a:lnTo>
                        <a:pt x="674" y="685"/>
                      </a:lnTo>
                      <a:lnTo>
                        <a:pt x="684" y="690"/>
                      </a:lnTo>
                      <a:lnTo>
                        <a:pt x="700" y="672"/>
                      </a:lnTo>
                      <a:lnTo>
                        <a:pt x="711" y="663"/>
                      </a:lnTo>
                      <a:lnTo>
                        <a:pt x="725" y="676"/>
                      </a:lnTo>
                      <a:lnTo>
                        <a:pt x="735" y="679"/>
                      </a:lnTo>
                      <a:lnTo>
                        <a:pt x="750" y="675"/>
                      </a:lnTo>
                      <a:lnTo>
                        <a:pt x="751" y="660"/>
                      </a:lnTo>
                      <a:lnTo>
                        <a:pt x="736" y="643"/>
                      </a:lnTo>
                      <a:lnTo>
                        <a:pt x="725" y="631"/>
                      </a:lnTo>
                      <a:lnTo>
                        <a:pt x="721" y="620"/>
                      </a:lnTo>
                      <a:lnTo>
                        <a:pt x="708" y="608"/>
                      </a:lnTo>
                      <a:lnTo>
                        <a:pt x="696" y="606"/>
                      </a:lnTo>
                      <a:lnTo>
                        <a:pt x="692" y="587"/>
                      </a:lnTo>
                      <a:lnTo>
                        <a:pt x="684" y="575"/>
                      </a:lnTo>
                      <a:lnTo>
                        <a:pt x="677" y="567"/>
                      </a:lnTo>
                      <a:lnTo>
                        <a:pt x="674" y="545"/>
                      </a:lnTo>
                      <a:lnTo>
                        <a:pt x="678" y="542"/>
                      </a:lnTo>
                      <a:lnTo>
                        <a:pt x="692" y="555"/>
                      </a:lnTo>
                      <a:lnTo>
                        <a:pt x="693" y="567"/>
                      </a:lnTo>
                      <a:lnTo>
                        <a:pt x="702" y="580"/>
                      </a:lnTo>
                      <a:lnTo>
                        <a:pt x="713" y="590"/>
                      </a:lnTo>
                      <a:lnTo>
                        <a:pt x="720" y="598"/>
                      </a:lnTo>
                      <a:lnTo>
                        <a:pt x="729" y="587"/>
                      </a:lnTo>
                      <a:lnTo>
                        <a:pt x="735" y="583"/>
                      </a:lnTo>
                      <a:lnTo>
                        <a:pt x="744" y="580"/>
                      </a:lnTo>
                      <a:lnTo>
                        <a:pt x="747" y="570"/>
                      </a:lnTo>
                      <a:lnTo>
                        <a:pt x="757" y="567"/>
                      </a:lnTo>
                      <a:lnTo>
                        <a:pt x="750" y="580"/>
                      </a:lnTo>
                      <a:lnTo>
                        <a:pt x="754" y="591"/>
                      </a:lnTo>
                      <a:lnTo>
                        <a:pt x="766" y="598"/>
                      </a:lnTo>
                      <a:lnTo>
                        <a:pt x="765" y="608"/>
                      </a:lnTo>
                      <a:lnTo>
                        <a:pt x="754" y="620"/>
                      </a:lnTo>
                      <a:lnTo>
                        <a:pt x="758" y="630"/>
                      </a:lnTo>
                      <a:lnTo>
                        <a:pt x="772" y="638"/>
                      </a:lnTo>
                      <a:lnTo>
                        <a:pt x="781" y="648"/>
                      </a:lnTo>
                      <a:lnTo>
                        <a:pt x="772" y="661"/>
                      </a:lnTo>
                      <a:lnTo>
                        <a:pt x="765" y="675"/>
                      </a:lnTo>
                      <a:lnTo>
                        <a:pt x="766" y="683"/>
                      </a:lnTo>
                      <a:lnTo>
                        <a:pt x="760" y="694"/>
                      </a:lnTo>
                      <a:lnTo>
                        <a:pt x="754" y="705"/>
                      </a:lnTo>
                      <a:lnTo>
                        <a:pt x="747" y="713"/>
                      </a:lnTo>
                      <a:lnTo>
                        <a:pt x="739" y="705"/>
                      </a:lnTo>
                      <a:lnTo>
                        <a:pt x="726" y="705"/>
                      </a:lnTo>
                      <a:lnTo>
                        <a:pt x="718" y="696"/>
                      </a:lnTo>
                      <a:lnTo>
                        <a:pt x="715" y="685"/>
                      </a:lnTo>
                      <a:lnTo>
                        <a:pt x="706" y="682"/>
                      </a:lnTo>
                      <a:lnTo>
                        <a:pt x="702" y="690"/>
                      </a:lnTo>
                      <a:lnTo>
                        <a:pt x="708" y="696"/>
                      </a:lnTo>
                      <a:lnTo>
                        <a:pt x="710" y="708"/>
                      </a:lnTo>
                      <a:lnTo>
                        <a:pt x="710" y="716"/>
                      </a:lnTo>
                      <a:lnTo>
                        <a:pt x="718" y="715"/>
                      </a:lnTo>
                      <a:lnTo>
                        <a:pt x="726" y="719"/>
                      </a:lnTo>
                      <a:lnTo>
                        <a:pt x="726" y="731"/>
                      </a:lnTo>
                      <a:lnTo>
                        <a:pt x="717" y="745"/>
                      </a:lnTo>
                      <a:lnTo>
                        <a:pt x="720" y="763"/>
                      </a:lnTo>
                      <a:lnTo>
                        <a:pt x="715" y="785"/>
                      </a:lnTo>
                      <a:lnTo>
                        <a:pt x="718" y="807"/>
                      </a:lnTo>
                      <a:lnTo>
                        <a:pt x="715" y="819"/>
                      </a:lnTo>
                      <a:lnTo>
                        <a:pt x="702" y="830"/>
                      </a:lnTo>
                      <a:lnTo>
                        <a:pt x="702" y="841"/>
                      </a:lnTo>
                      <a:lnTo>
                        <a:pt x="710" y="854"/>
                      </a:lnTo>
                      <a:lnTo>
                        <a:pt x="721" y="858"/>
                      </a:lnTo>
                      <a:lnTo>
                        <a:pt x="736" y="866"/>
                      </a:lnTo>
                      <a:lnTo>
                        <a:pt x="742" y="880"/>
                      </a:lnTo>
                      <a:lnTo>
                        <a:pt x="736" y="885"/>
                      </a:lnTo>
                      <a:lnTo>
                        <a:pt x="720" y="902"/>
                      </a:lnTo>
                      <a:lnTo>
                        <a:pt x="703" y="910"/>
                      </a:lnTo>
                      <a:lnTo>
                        <a:pt x="688" y="933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3175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11040" name="Group 96"/>
                <p:cNvGrpSpPr>
                  <a:grpSpLocks noChangeAspect="1"/>
                </p:cNvGrpSpPr>
                <p:nvPr/>
              </p:nvGrpSpPr>
              <p:grpSpPr bwMode="auto">
                <a:xfrm>
                  <a:off x="1467" y="1517"/>
                  <a:ext cx="238" cy="267"/>
                  <a:chOff x="1467" y="1517"/>
                  <a:chExt cx="238" cy="267"/>
                </a:xfrm>
              </p:grpSpPr>
              <p:sp>
                <p:nvSpPr>
                  <p:cNvPr id="211041" name="Freeform 97"/>
                  <p:cNvSpPr>
                    <a:spLocks noChangeAspect="1"/>
                  </p:cNvSpPr>
                  <p:nvPr/>
                </p:nvSpPr>
                <p:spPr bwMode="auto">
                  <a:xfrm>
                    <a:off x="1514" y="1730"/>
                    <a:ext cx="17" cy="21"/>
                  </a:xfrm>
                  <a:custGeom>
                    <a:avLst/>
                    <a:gdLst>
                      <a:gd name="T0" fmla="*/ 3 w 33"/>
                      <a:gd name="T1" fmla="*/ 0 h 44"/>
                      <a:gd name="T2" fmla="*/ 0 w 33"/>
                      <a:gd name="T3" fmla="*/ 17 h 44"/>
                      <a:gd name="T4" fmla="*/ 3 w 33"/>
                      <a:gd name="T5" fmla="*/ 36 h 44"/>
                      <a:gd name="T6" fmla="*/ 13 w 33"/>
                      <a:gd name="T7" fmla="*/ 36 h 44"/>
                      <a:gd name="T8" fmla="*/ 33 w 33"/>
                      <a:gd name="T9" fmla="*/ 44 h 44"/>
                      <a:gd name="T10" fmla="*/ 25 w 33"/>
                      <a:gd name="T11" fmla="*/ 26 h 44"/>
                      <a:gd name="T12" fmla="*/ 28 w 33"/>
                      <a:gd name="T13" fmla="*/ 18 h 44"/>
                      <a:gd name="T14" fmla="*/ 3 w 33"/>
                      <a:gd name="T15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3" h="44">
                        <a:moveTo>
                          <a:pt x="3" y="0"/>
                        </a:moveTo>
                        <a:lnTo>
                          <a:pt x="0" y="17"/>
                        </a:lnTo>
                        <a:lnTo>
                          <a:pt x="3" y="36"/>
                        </a:lnTo>
                        <a:lnTo>
                          <a:pt x="13" y="36"/>
                        </a:lnTo>
                        <a:lnTo>
                          <a:pt x="33" y="44"/>
                        </a:lnTo>
                        <a:lnTo>
                          <a:pt x="25" y="26"/>
                        </a:lnTo>
                        <a:lnTo>
                          <a:pt x="28" y="18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1042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1516" y="1705"/>
                    <a:ext cx="42" cy="52"/>
                  </a:xfrm>
                  <a:custGeom>
                    <a:avLst/>
                    <a:gdLst>
                      <a:gd name="T0" fmla="*/ 4 w 86"/>
                      <a:gd name="T1" fmla="*/ 0 h 104"/>
                      <a:gd name="T2" fmla="*/ 31 w 86"/>
                      <a:gd name="T3" fmla="*/ 14 h 104"/>
                      <a:gd name="T4" fmla="*/ 40 w 86"/>
                      <a:gd name="T5" fmla="*/ 14 h 104"/>
                      <a:gd name="T6" fmla="*/ 41 w 86"/>
                      <a:gd name="T7" fmla="*/ 29 h 104"/>
                      <a:gd name="T8" fmla="*/ 51 w 86"/>
                      <a:gd name="T9" fmla="*/ 40 h 104"/>
                      <a:gd name="T10" fmla="*/ 59 w 86"/>
                      <a:gd name="T11" fmla="*/ 49 h 104"/>
                      <a:gd name="T12" fmla="*/ 71 w 86"/>
                      <a:gd name="T13" fmla="*/ 47 h 104"/>
                      <a:gd name="T14" fmla="*/ 84 w 86"/>
                      <a:gd name="T15" fmla="*/ 59 h 104"/>
                      <a:gd name="T16" fmla="*/ 80 w 86"/>
                      <a:gd name="T17" fmla="*/ 70 h 104"/>
                      <a:gd name="T18" fmla="*/ 86 w 86"/>
                      <a:gd name="T19" fmla="*/ 78 h 104"/>
                      <a:gd name="T20" fmla="*/ 71 w 86"/>
                      <a:gd name="T21" fmla="*/ 91 h 104"/>
                      <a:gd name="T22" fmla="*/ 59 w 86"/>
                      <a:gd name="T23" fmla="*/ 103 h 104"/>
                      <a:gd name="T24" fmla="*/ 51 w 86"/>
                      <a:gd name="T25" fmla="*/ 104 h 104"/>
                      <a:gd name="T26" fmla="*/ 49 w 86"/>
                      <a:gd name="T27" fmla="*/ 96 h 104"/>
                      <a:gd name="T28" fmla="*/ 52 w 86"/>
                      <a:gd name="T29" fmla="*/ 85 h 104"/>
                      <a:gd name="T30" fmla="*/ 49 w 86"/>
                      <a:gd name="T31" fmla="*/ 75 h 104"/>
                      <a:gd name="T32" fmla="*/ 48 w 86"/>
                      <a:gd name="T33" fmla="*/ 54 h 104"/>
                      <a:gd name="T34" fmla="*/ 34 w 86"/>
                      <a:gd name="T35" fmla="*/ 45 h 104"/>
                      <a:gd name="T36" fmla="*/ 19 w 86"/>
                      <a:gd name="T37" fmla="*/ 44 h 104"/>
                      <a:gd name="T38" fmla="*/ 18 w 86"/>
                      <a:gd name="T39" fmla="*/ 37 h 104"/>
                      <a:gd name="T40" fmla="*/ 12 w 86"/>
                      <a:gd name="T41" fmla="*/ 29 h 104"/>
                      <a:gd name="T42" fmla="*/ 0 w 86"/>
                      <a:gd name="T43" fmla="*/ 22 h 104"/>
                      <a:gd name="T44" fmla="*/ 4 w 86"/>
                      <a:gd name="T45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6" h="104">
                        <a:moveTo>
                          <a:pt x="4" y="0"/>
                        </a:moveTo>
                        <a:lnTo>
                          <a:pt x="31" y="14"/>
                        </a:lnTo>
                        <a:lnTo>
                          <a:pt x="40" y="14"/>
                        </a:lnTo>
                        <a:lnTo>
                          <a:pt x="41" y="29"/>
                        </a:lnTo>
                        <a:lnTo>
                          <a:pt x="51" y="40"/>
                        </a:lnTo>
                        <a:lnTo>
                          <a:pt x="59" y="49"/>
                        </a:lnTo>
                        <a:lnTo>
                          <a:pt x="71" y="47"/>
                        </a:lnTo>
                        <a:lnTo>
                          <a:pt x="84" y="59"/>
                        </a:lnTo>
                        <a:lnTo>
                          <a:pt x="80" y="70"/>
                        </a:lnTo>
                        <a:lnTo>
                          <a:pt x="86" y="78"/>
                        </a:lnTo>
                        <a:lnTo>
                          <a:pt x="71" y="91"/>
                        </a:lnTo>
                        <a:lnTo>
                          <a:pt x="59" y="103"/>
                        </a:lnTo>
                        <a:lnTo>
                          <a:pt x="51" y="104"/>
                        </a:lnTo>
                        <a:lnTo>
                          <a:pt x="49" y="96"/>
                        </a:lnTo>
                        <a:lnTo>
                          <a:pt x="52" y="85"/>
                        </a:lnTo>
                        <a:lnTo>
                          <a:pt x="49" y="75"/>
                        </a:lnTo>
                        <a:lnTo>
                          <a:pt x="48" y="54"/>
                        </a:lnTo>
                        <a:lnTo>
                          <a:pt x="34" y="45"/>
                        </a:lnTo>
                        <a:lnTo>
                          <a:pt x="19" y="44"/>
                        </a:lnTo>
                        <a:lnTo>
                          <a:pt x="18" y="37"/>
                        </a:lnTo>
                        <a:lnTo>
                          <a:pt x="12" y="29"/>
                        </a:lnTo>
                        <a:lnTo>
                          <a:pt x="0" y="2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1043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1622" y="1769"/>
                    <a:ext cx="12" cy="15"/>
                  </a:xfrm>
                  <a:custGeom>
                    <a:avLst/>
                    <a:gdLst>
                      <a:gd name="T0" fmla="*/ 0 w 25"/>
                      <a:gd name="T1" fmla="*/ 0 h 30"/>
                      <a:gd name="T2" fmla="*/ 5 w 25"/>
                      <a:gd name="T3" fmla="*/ 27 h 30"/>
                      <a:gd name="T4" fmla="*/ 25 w 25"/>
                      <a:gd name="T5" fmla="*/ 30 h 30"/>
                      <a:gd name="T6" fmla="*/ 0 w 25"/>
                      <a:gd name="T7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30">
                        <a:moveTo>
                          <a:pt x="0" y="0"/>
                        </a:moveTo>
                        <a:lnTo>
                          <a:pt x="5" y="27"/>
                        </a:lnTo>
                        <a:lnTo>
                          <a:pt x="25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1044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1653" y="1772"/>
                    <a:ext cx="15" cy="12"/>
                  </a:xfrm>
                  <a:custGeom>
                    <a:avLst/>
                    <a:gdLst>
                      <a:gd name="T0" fmla="*/ 0 w 30"/>
                      <a:gd name="T1" fmla="*/ 20 h 24"/>
                      <a:gd name="T2" fmla="*/ 16 w 30"/>
                      <a:gd name="T3" fmla="*/ 0 h 24"/>
                      <a:gd name="T4" fmla="*/ 30 w 30"/>
                      <a:gd name="T5" fmla="*/ 5 h 24"/>
                      <a:gd name="T6" fmla="*/ 19 w 30"/>
                      <a:gd name="T7" fmla="*/ 24 h 24"/>
                      <a:gd name="T8" fmla="*/ 0 w 30"/>
                      <a:gd name="T9" fmla="*/ 2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" h="24">
                        <a:moveTo>
                          <a:pt x="0" y="20"/>
                        </a:moveTo>
                        <a:lnTo>
                          <a:pt x="16" y="0"/>
                        </a:lnTo>
                        <a:lnTo>
                          <a:pt x="30" y="5"/>
                        </a:lnTo>
                        <a:lnTo>
                          <a:pt x="19" y="24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1045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1688" y="1750"/>
                    <a:ext cx="17" cy="16"/>
                  </a:xfrm>
                  <a:custGeom>
                    <a:avLst/>
                    <a:gdLst>
                      <a:gd name="T0" fmla="*/ 0 w 33"/>
                      <a:gd name="T1" fmla="*/ 22 h 32"/>
                      <a:gd name="T2" fmla="*/ 33 w 33"/>
                      <a:gd name="T3" fmla="*/ 32 h 32"/>
                      <a:gd name="T4" fmla="*/ 15 w 33"/>
                      <a:gd name="T5" fmla="*/ 0 h 32"/>
                      <a:gd name="T6" fmla="*/ 0 w 33"/>
                      <a:gd name="T7" fmla="*/ 2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2">
                        <a:moveTo>
                          <a:pt x="0" y="22"/>
                        </a:moveTo>
                        <a:lnTo>
                          <a:pt x="33" y="32"/>
                        </a:lnTo>
                        <a:lnTo>
                          <a:pt x="15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1046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1467" y="1517"/>
                    <a:ext cx="52" cy="24"/>
                  </a:xfrm>
                  <a:custGeom>
                    <a:avLst/>
                    <a:gdLst>
                      <a:gd name="T0" fmla="*/ 0 w 103"/>
                      <a:gd name="T1" fmla="*/ 30 h 48"/>
                      <a:gd name="T2" fmla="*/ 47 w 103"/>
                      <a:gd name="T3" fmla="*/ 33 h 48"/>
                      <a:gd name="T4" fmla="*/ 62 w 103"/>
                      <a:gd name="T5" fmla="*/ 45 h 48"/>
                      <a:gd name="T6" fmla="*/ 77 w 103"/>
                      <a:gd name="T7" fmla="*/ 48 h 48"/>
                      <a:gd name="T8" fmla="*/ 103 w 103"/>
                      <a:gd name="T9" fmla="*/ 37 h 48"/>
                      <a:gd name="T10" fmla="*/ 89 w 103"/>
                      <a:gd name="T11" fmla="*/ 23 h 48"/>
                      <a:gd name="T12" fmla="*/ 66 w 103"/>
                      <a:gd name="T13" fmla="*/ 23 h 48"/>
                      <a:gd name="T14" fmla="*/ 59 w 103"/>
                      <a:gd name="T15" fmla="*/ 0 h 48"/>
                      <a:gd name="T16" fmla="*/ 41 w 103"/>
                      <a:gd name="T17" fmla="*/ 4 h 48"/>
                      <a:gd name="T18" fmla="*/ 0 w 103"/>
                      <a:gd name="T19" fmla="*/ 3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3" h="48">
                        <a:moveTo>
                          <a:pt x="0" y="30"/>
                        </a:moveTo>
                        <a:lnTo>
                          <a:pt x="47" y="33"/>
                        </a:lnTo>
                        <a:lnTo>
                          <a:pt x="62" y="45"/>
                        </a:lnTo>
                        <a:lnTo>
                          <a:pt x="77" y="48"/>
                        </a:lnTo>
                        <a:lnTo>
                          <a:pt x="103" y="37"/>
                        </a:lnTo>
                        <a:lnTo>
                          <a:pt x="89" y="23"/>
                        </a:lnTo>
                        <a:lnTo>
                          <a:pt x="66" y="23"/>
                        </a:lnTo>
                        <a:lnTo>
                          <a:pt x="59" y="0"/>
                        </a:lnTo>
                        <a:lnTo>
                          <a:pt x="41" y="4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 w="635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11047" name="Freeform 103"/>
                <p:cNvSpPr>
                  <a:spLocks noChangeAspect="1"/>
                </p:cNvSpPr>
                <p:nvPr/>
              </p:nvSpPr>
              <p:spPr bwMode="auto">
                <a:xfrm>
                  <a:off x="1697" y="1578"/>
                  <a:ext cx="82" cy="57"/>
                </a:xfrm>
                <a:custGeom>
                  <a:avLst/>
                  <a:gdLst>
                    <a:gd name="T0" fmla="*/ 157 w 162"/>
                    <a:gd name="T1" fmla="*/ 70 h 113"/>
                    <a:gd name="T2" fmla="*/ 162 w 162"/>
                    <a:gd name="T3" fmla="*/ 101 h 113"/>
                    <a:gd name="T4" fmla="*/ 144 w 162"/>
                    <a:gd name="T5" fmla="*/ 110 h 113"/>
                    <a:gd name="T6" fmla="*/ 124 w 162"/>
                    <a:gd name="T7" fmla="*/ 113 h 113"/>
                    <a:gd name="T8" fmla="*/ 107 w 162"/>
                    <a:gd name="T9" fmla="*/ 102 h 113"/>
                    <a:gd name="T10" fmla="*/ 97 w 162"/>
                    <a:gd name="T11" fmla="*/ 88 h 113"/>
                    <a:gd name="T12" fmla="*/ 89 w 162"/>
                    <a:gd name="T13" fmla="*/ 79 h 113"/>
                    <a:gd name="T14" fmla="*/ 66 w 162"/>
                    <a:gd name="T15" fmla="*/ 82 h 113"/>
                    <a:gd name="T16" fmla="*/ 45 w 162"/>
                    <a:gd name="T17" fmla="*/ 85 h 113"/>
                    <a:gd name="T18" fmla="*/ 30 w 162"/>
                    <a:gd name="T19" fmla="*/ 79 h 113"/>
                    <a:gd name="T20" fmla="*/ 23 w 162"/>
                    <a:gd name="T21" fmla="*/ 65 h 113"/>
                    <a:gd name="T22" fmla="*/ 0 w 162"/>
                    <a:gd name="T23" fmla="*/ 64 h 113"/>
                    <a:gd name="T24" fmla="*/ 1 w 162"/>
                    <a:gd name="T25" fmla="*/ 51 h 113"/>
                    <a:gd name="T26" fmla="*/ 5 w 162"/>
                    <a:gd name="T27" fmla="*/ 40 h 113"/>
                    <a:gd name="T28" fmla="*/ 1 w 162"/>
                    <a:gd name="T29" fmla="*/ 27 h 113"/>
                    <a:gd name="T30" fmla="*/ 4 w 162"/>
                    <a:gd name="T31" fmla="*/ 18 h 113"/>
                    <a:gd name="T32" fmla="*/ 7 w 162"/>
                    <a:gd name="T33" fmla="*/ 9 h 113"/>
                    <a:gd name="T34" fmla="*/ 22 w 162"/>
                    <a:gd name="T35" fmla="*/ 0 h 113"/>
                    <a:gd name="T36" fmla="*/ 38 w 162"/>
                    <a:gd name="T37" fmla="*/ 3 h 113"/>
                    <a:gd name="T38" fmla="*/ 38 w 162"/>
                    <a:gd name="T39" fmla="*/ 17 h 113"/>
                    <a:gd name="T40" fmla="*/ 37 w 162"/>
                    <a:gd name="T41" fmla="*/ 27 h 113"/>
                    <a:gd name="T42" fmla="*/ 42 w 162"/>
                    <a:gd name="T43" fmla="*/ 33 h 113"/>
                    <a:gd name="T44" fmla="*/ 52 w 162"/>
                    <a:gd name="T45" fmla="*/ 36 h 113"/>
                    <a:gd name="T46" fmla="*/ 60 w 162"/>
                    <a:gd name="T47" fmla="*/ 39 h 113"/>
                    <a:gd name="T48" fmla="*/ 69 w 162"/>
                    <a:gd name="T49" fmla="*/ 35 h 113"/>
                    <a:gd name="T50" fmla="*/ 77 w 162"/>
                    <a:gd name="T51" fmla="*/ 35 h 113"/>
                    <a:gd name="T52" fmla="*/ 84 w 162"/>
                    <a:gd name="T53" fmla="*/ 25 h 113"/>
                    <a:gd name="T54" fmla="*/ 93 w 162"/>
                    <a:gd name="T55" fmla="*/ 28 h 113"/>
                    <a:gd name="T56" fmla="*/ 100 w 162"/>
                    <a:gd name="T57" fmla="*/ 39 h 113"/>
                    <a:gd name="T58" fmla="*/ 99 w 162"/>
                    <a:gd name="T59" fmla="*/ 46 h 113"/>
                    <a:gd name="T60" fmla="*/ 115 w 162"/>
                    <a:gd name="T61" fmla="*/ 46 h 113"/>
                    <a:gd name="T62" fmla="*/ 132 w 162"/>
                    <a:gd name="T63" fmla="*/ 43 h 113"/>
                    <a:gd name="T64" fmla="*/ 139 w 162"/>
                    <a:gd name="T65" fmla="*/ 50 h 113"/>
                    <a:gd name="T66" fmla="*/ 157 w 162"/>
                    <a:gd name="T67" fmla="*/ 7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2" h="113">
                      <a:moveTo>
                        <a:pt x="157" y="70"/>
                      </a:moveTo>
                      <a:lnTo>
                        <a:pt x="162" y="101"/>
                      </a:lnTo>
                      <a:lnTo>
                        <a:pt x="144" y="110"/>
                      </a:lnTo>
                      <a:lnTo>
                        <a:pt x="124" y="113"/>
                      </a:lnTo>
                      <a:lnTo>
                        <a:pt x="107" y="102"/>
                      </a:lnTo>
                      <a:lnTo>
                        <a:pt x="97" y="88"/>
                      </a:lnTo>
                      <a:lnTo>
                        <a:pt x="89" y="79"/>
                      </a:lnTo>
                      <a:lnTo>
                        <a:pt x="66" y="82"/>
                      </a:lnTo>
                      <a:lnTo>
                        <a:pt x="45" y="85"/>
                      </a:lnTo>
                      <a:lnTo>
                        <a:pt x="30" y="79"/>
                      </a:lnTo>
                      <a:lnTo>
                        <a:pt x="23" y="65"/>
                      </a:lnTo>
                      <a:lnTo>
                        <a:pt x="0" y="64"/>
                      </a:lnTo>
                      <a:lnTo>
                        <a:pt x="1" y="51"/>
                      </a:lnTo>
                      <a:lnTo>
                        <a:pt x="5" y="40"/>
                      </a:lnTo>
                      <a:lnTo>
                        <a:pt x="1" y="27"/>
                      </a:lnTo>
                      <a:lnTo>
                        <a:pt x="4" y="18"/>
                      </a:lnTo>
                      <a:lnTo>
                        <a:pt x="7" y="9"/>
                      </a:lnTo>
                      <a:lnTo>
                        <a:pt x="22" y="0"/>
                      </a:lnTo>
                      <a:lnTo>
                        <a:pt x="38" y="3"/>
                      </a:lnTo>
                      <a:lnTo>
                        <a:pt x="38" y="17"/>
                      </a:lnTo>
                      <a:lnTo>
                        <a:pt x="37" y="27"/>
                      </a:lnTo>
                      <a:lnTo>
                        <a:pt x="42" y="33"/>
                      </a:lnTo>
                      <a:lnTo>
                        <a:pt x="52" y="36"/>
                      </a:lnTo>
                      <a:lnTo>
                        <a:pt x="60" y="39"/>
                      </a:lnTo>
                      <a:lnTo>
                        <a:pt x="69" y="35"/>
                      </a:lnTo>
                      <a:lnTo>
                        <a:pt x="77" y="35"/>
                      </a:lnTo>
                      <a:lnTo>
                        <a:pt x="84" y="25"/>
                      </a:lnTo>
                      <a:lnTo>
                        <a:pt x="93" y="28"/>
                      </a:lnTo>
                      <a:lnTo>
                        <a:pt x="100" y="39"/>
                      </a:lnTo>
                      <a:lnTo>
                        <a:pt x="99" y="46"/>
                      </a:lnTo>
                      <a:lnTo>
                        <a:pt x="115" y="46"/>
                      </a:lnTo>
                      <a:lnTo>
                        <a:pt x="132" y="43"/>
                      </a:lnTo>
                      <a:lnTo>
                        <a:pt x="139" y="50"/>
                      </a:lnTo>
                      <a:lnTo>
                        <a:pt x="157" y="7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635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211059" name="AutoShape 115"/>
            <p:cNvSpPr>
              <a:spLocks noChangeArrowheads="1"/>
            </p:cNvSpPr>
            <p:nvPr/>
          </p:nvSpPr>
          <p:spPr bwMode="auto">
            <a:xfrm rot="-11716211">
              <a:off x="4359" y="1190"/>
              <a:ext cx="178" cy="359"/>
            </a:xfrm>
            <a:prstGeom prst="moon">
              <a:avLst>
                <a:gd name="adj" fmla="val 87500"/>
              </a:avLst>
            </a:prstGeom>
            <a:solidFill>
              <a:schemeClr val="tx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11062" name="Group 118"/>
          <p:cNvGrpSpPr>
            <a:grpSpLocks/>
          </p:cNvGrpSpPr>
          <p:nvPr/>
        </p:nvGrpSpPr>
        <p:grpSpPr bwMode="auto">
          <a:xfrm>
            <a:off x="1390650" y="1984375"/>
            <a:ext cx="5556250" cy="1673225"/>
            <a:chOff x="876" y="1250"/>
            <a:chExt cx="3500" cy="1054"/>
          </a:xfrm>
        </p:grpSpPr>
        <p:sp>
          <p:nvSpPr>
            <p:cNvPr id="210954" name="Freeform 10"/>
            <p:cNvSpPr>
              <a:spLocks/>
            </p:cNvSpPr>
            <p:nvPr/>
          </p:nvSpPr>
          <p:spPr bwMode="auto">
            <a:xfrm>
              <a:off x="883" y="1505"/>
              <a:ext cx="3464" cy="67"/>
            </a:xfrm>
            <a:custGeom>
              <a:avLst/>
              <a:gdLst>
                <a:gd name="T0" fmla="*/ 0 w 3464"/>
                <a:gd name="T1" fmla="*/ 0 h 67"/>
                <a:gd name="T2" fmla="*/ 3464 w 3464"/>
                <a:gd name="T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64" h="67">
                  <a:moveTo>
                    <a:pt x="0" y="0"/>
                  </a:moveTo>
                  <a:lnTo>
                    <a:pt x="3464" y="67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0955" name="Freeform 11"/>
            <p:cNvSpPr>
              <a:spLocks/>
            </p:cNvSpPr>
            <p:nvPr/>
          </p:nvSpPr>
          <p:spPr bwMode="auto">
            <a:xfrm>
              <a:off x="1035" y="1254"/>
              <a:ext cx="3209" cy="1049"/>
            </a:xfrm>
            <a:custGeom>
              <a:avLst/>
              <a:gdLst>
                <a:gd name="T0" fmla="*/ 0 w 3209"/>
                <a:gd name="T1" fmla="*/ 1049 h 1049"/>
                <a:gd name="T2" fmla="*/ 3209 w 3209"/>
                <a:gd name="T3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09" h="1049">
                  <a:moveTo>
                    <a:pt x="0" y="1049"/>
                  </a:moveTo>
                  <a:lnTo>
                    <a:pt x="320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1001" name="Freeform 57"/>
            <p:cNvSpPr>
              <a:spLocks/>
            </p:cNvSpPr>
            <p:nvPr/>
          </p:nvSpPr>
          <p:spPr bwMode="auto">
            <a:xfrm>
              <a:off x="876" y="1396"/>
              <a:ext cx="3316" cy="109"/>
            </a:xfrm>
            <a:custGeom>
              <a:avLst/>
              <a:gdLst>
                <a:gd name="T0" fmla="*/ 0 w 3316"/>
                <a:gd name="T1" fmla="*/ 109 h 109"/>
                <a:gd name="T2" fmla="*/ 3316 w 3316"/>
                <a:gd name="T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16" h="109">
                  <a:moveTo>
                    <a:pt x="0" y="109"/>
                  </a:moveTo>
                  <a:lnTo>
                    <a:pt x="331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1002" name="Freeform 58"/>
            <p:cNvSpPr>
              <a:spLocks/>
            </p:cNvSpPr>
            <p:nvPr/>
          </p:nvSpPr>
          <p:spPr bwMode="auto">
            <a:xfrm>
              <a:off x="1014" y="1454"/>
              <a:ext cx="3194" cy="850"/>
            </a:xfrm>
            <a:custGeom>
              <a:avLst/>
              <a:gdLst>
                <a:gd name="T0" fmla="*/ 0 w 3194"/>
                <a:gd name="T1" fmla="*/ 850 h 850"/>
                <a:gd name="T2" fmla="*/ 3194 w 3194"/>
                <a:gd name="T3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94" h="850">
                  <a:moveTo>
                    <a:pt x="0" y="850"/>
                  </a:moveTo>
                  <a:lnTo>
                    <a:pt x="3194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0953" name="Freeform 9"/>
            <p:cNvSpPr>
              <a:spLocks/>
            </p:cNvSpPr>
            <p:nvPr/>
          </p:nvSpPr>
          <p:spPr bwMode="auto">
            <a:xfrm>
              <a:off x="3776" y="1250"/>
              <a:ext cx="600" cy="324"/>
            </a:xfrm>
            <a:custGeom>
              <a:avLst/>
              <a:gdLst>
                <a:gd name="T0" fmla="*/ 44 w 600"/>
                <a:gd name="T1" fmla="*/ 312 h 324"/>
                <a:gd name="T2" fmla="*/ 566 w 600"/>
                <a:gd name="T3" fmla="*/ 324 h 324"/>
                <a:gd name="T4" fmla="*/ 578 w 600"/>
                <a:gd name="T5" fmla="*/ 310 h 324"/>
                <a:gd name="T6" fmla="*/ 592 w 600"/>
                <a:gd name="T7" fmla="*/ 280 h 324"/>
                <a:gd name="T8" fmla="*/ 598 w 600"/>
                <a:gd name="T9" fmla="*/ 240 h 324"/>
                <a:gd name="T10" fmla="*/ 598 w 600"/>
                <a:gd name="T11" fmla="*/ 180 h 324"/>
                <a:gd name="T12" fmla="*/ 586 w 600"/>
                <a:gd name="T13" fmla="*/ 114 h 324"/>
                <a:gd name="T14" fmla="*/ 552 w 600"/>
                <a:gd name="T15" fmla="*/ 55 h 324"/>
                <a:gd name="T16" fmla="*/ 514 w 600"/>
                <a:gd name="T17" fmla="*/ 15 h 324"/>
                <a:gd name="T18" fmla="*/ 480 w 600"/>
                <a:gd name="T19" fmla="*/ 0 h 324"/>
                <a:gd name="T20" fmla="*/ 0 w 600"/>
                <a:gd name="T21" fmla="*/ 15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" h="324">
                  <a:moveTo>
                    <a:pt x="44" y="312"/>
                  </a:moveTo>
                  <a:lnTo>
                    <a:pt x="566" y="324"/>
                  </a:lnTo>
                  <a:lnTo>
                    <a:pt x="578" y="310"/>
                  </a:lnTo>
                  <a:cubicBezTo>
                    <a:pt x="582" y="303"/>
                    <a:pt x="589" y="292"/>
                    <a:pt x="592" y="280"/>
                  </a:cubicBezTo>
                  <a:cubicBezTo>
                    <a:pt x="595" y="268"/>
                    <a:pt x="597" y="257"/>
                    <a:pt x="598" y="240"/>
                  </a:cubicBezTo>
                  <a:cubicBezTo>
                    <a:pt x="599" y="223"/>
                    <a:pt x="600" y="201"/>
                    <a:pt x="598" y="180"/>
                  </a:cubicBezTo>
                  <a:cubicBezTo>
                    <a:pt x="596" y="159"/>
                    <a:pt x="594" y="135"/>
                    <a:pt x="586" y="114"/>
                  </a:cubicBezTo>
                  <a:cubicBezTo>
                    <a:pt x="578" y="93"/>
                    <a:pt x="564" y="72"/>
                    <a:pt x="552" y="55"/>
                  </a:cubicBezTo>
                  <a:cubicBezTo>
                    <a:pt x="540" y="38"/>
                    <a:pt x="526" y="24"/>
                    <a:pt x="514" y="15"/>
                  </a:cubicBezTo>
                  <a:lnTo>
                    <a:pt x="480" y="0"/>
                  </a:lnTo>
                  <a:lnTo>
                    <a:pt x="0" y="156"/>
                  </a:lnTo>
                </a:path>
              </a:pathLst>
            </a:custGeom>
            <a:solidFill>
              <a:srgbClr val="DDDDDD">
                <a:alpha val="75000"/>
              </a:srgbClr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0999" name="Freeform 55"/>
            <p:cNvSpPr>
              <a:spLocks/>
            </p:cNvSpPr>
            <p:nvPr/>
          </p:nvSpPr>
          <p:spPr bwMode="auto">
            <a:xfrm>
              <a:off x="3782" y="1395"/>
              <a:ext cx="422" cy="163"/>
            </a:xfrm>
            <a:custGeom>
              <a:avLst/>
              <a:gdLst>
                <a:gd name="T0" fmla="*/ 411 w 422"/>
                <a:gd name="T1" fmla="*/ 65 h 163"/>
                <a:gd name="T2" fmla="*/ 417 w 422"/>
                <a:gd name="T3" fmla="*/ 60 h 163"/>
                <a:gd name="T4" fmla="*/ 420 w 422"/>
                <a:gd name="T5" fmla="*/ 50 h 163"/>
                <a:gd name="T6" fmla="*/ 421 w 422"/>
                <a:gd name="T7" fmla="*/ 33 h 163"/>
                <a:gd name="T8" fmla="*/ 417 w 422"/>
                <a:gd name="T9" fmla="*/ 14 h 163"/>
                <a:gd name="T10" fmla="*/ 408 w 422"/>
                <a:gd name="T11" fmla="*/ 2 h 163"/>
                <a:gd name="T12" fmla="*/ 400 w 422"/>
                <a:gd name="T13" fmla="*/ 0 h 163"/>
                <a:gd name="T14" fmla="*/ 0 w 422"/>
                <a:gd name="T15" fmla="*/ 14 h 163"/>
                <a:gd name="T16" fmla="*/ 26 w 422"/>
                <a:gd name="T17" fmla="*/ 163 h 163"/>
                <a:gd name="T18" fmla="*/ 411 w 422"/>
                <a:gd name="T1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163">
                  <a:moveTo>
                    <a:pt x="411" y="65"/>
                  </a:moveTo>
                  <a:lnTo>
                    <a:pt x="417" y="60"/>
                  </a:lnTo>
                  <a:lnTo>
                    <a:pt x="420" y="50"/>
                  </a:lnTo>
                  <a:cubicBezTo>
                    <a:pt x="421" y="46"/>
                    <a:pt x="422" y="39"/>
                    <a:pt x="421" y="33"/>
                  </a:cubicBezTo>
                  <a:cubicBezTo>
                    <a:pt x="420" y="27"/>
                    <a:pt x="419" y="19"/>
                    <a:pt x="417" y="14"/>
                  </a:cubicBezTo>
                  <a:cubicBezTo>
                    <a:pt x="415" y="9"/>
                    <a:pt x="411" y="4"/>
                    <a:pt x="408" y="2"/>
                  </a:cubicBezTo>
                  <a:lnTo>
                    <a:pt x="400" y="0"/>
                  </a:lnTo>
                  <a:lnTo>
                    <a:pt x="0" y="14"/>
                  </a:lnTo>
                  <a:lnTo>
                    <a:pt x="26" y="163"/>
                  </a:lnTo>
                  <a:lnTo>
                    <a:pt x="411" y="65"/>
                  </a:lnTo>
                  <a:close/>
                </a:path>
              </a:pathLst>
            </a:custGeom>
            <a:solidFill>
              <a:srgbClr val="5F5F5F">
                <a:alpha val="80000"/>
              </a:srgbClr>
            </a:solidFill>
            <a:ln w="6350" cap="flat" cmpd="sng">
              <a:solidFill>
                <a:srgbClr val="5F5F5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1003" name="Oval 59"/>
          <p:cNvSpPr>
            <a:spLocks noChangeArrowheads="1"/>
          </p:cNvSpPr>
          <p:nvPr/>
        </p:nvSpPr>
        <p:spPr bwMode="auto">
          <a:xfrm>
            <a:off x="835025" y="2395538"/>
            <a:ext cx="1262063" cy="12620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11056" name="Group 112"/>
          <p:cNvGrpSpPr>
            <a:grpSpLocks/>
          </p:cNvGrpSpPr>
          <p:nvPr/>
        </p:nvGrpSpPr>
        <p:grpSpPr bwMode="auto">
          <a:xfrm>
            <a:off x="6575425" y="1579563"/>
            <a:ext cx="244475" cy="258762"/>
            <a:chOff x="3706" y="1397"/>
            <a:chExt cx="154" cy="163"/>
          </a:xfrm>
        </p:grpSpPr>
        <p:sp>
          <p:nvSpPr>
            <p:cNvPr id="211053" name="Oval 109"/>
            <p:cNvSpPr>
              <a:spLocks noChangeArrowheads="1"/>
            </p:cNvSpPr>
            <p:nvPr/>
          </p:nvSpPr>
          <p:spPr bwMode="auto">
            <a:xfrm rot="2711323">
              <a:off x="3706" y="1408"/>
              <a:ext cx="152" cy="152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1054" name="AutoShape 110"/>
            <p:cNvSpPr>
              <a:spLocks noChangeArrowheads="1"/>
            </p:cNvSpPr>
            <p:nvPr/>
          </p:nvSpPr>
          <p:spPr bwMode="auto">
            <a:xfrm rot="-11772072">
              <a:off x="3780" y="1397"/>
              <a:ext cx="80" cy="150"/>
            </a:xfrm>
            <a:prstGeom prst="moon">
              <a:avLst>
                <a:gd name="adj" fmla="val 37278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1699984" y="5625821"/>
            <a:ext cx="45544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Zatmění Slunce nastává, </a:t>
            </a:r>
            <a:endParaRPr lang="cs-CZ" altLang="cs-CZ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cs-CZ" alt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vejde-li </a:t>
            </a:r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Země do stínu Měsíce.</a:t>
            </a:r>
          </a:p>
        </p:txBody>
      </p:sp>
      <p:pic>
        <p:nvPicPr>
          <p:cNvPr id="106" name="Picture 2" descr="Výsledek obrázku pro sv&amp;ecaron;t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107" name="Tlačítko akce: Domů 106">
            <a:hlinkClick r:id="rId4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Tlačítko akce: Zpět nebo Předchozí 107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Tlačítko akce: Dopředu nebo Další 108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1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0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73123E-7 C 0.01823 -0.00023 0.06667 0.00023 0.10903 -0.00208 C 0.15139 -0.0044 0.20417 -0.00718 0.25417 -0.0146 C 0.30434 -0.02201 0.36406 -0.03499 0.4092 -0.04634 C 0.45452 -0.05769 0.49757 -0.07298 0.52483 -0.08225 C 0.55139 -0.09152 0.55313 -0.09384 0.56997 -0.10171 C 0.58663 -0.10959 0.60938 -0.12071 0.62448 -0.12929 C 0.63959 -0.13809 0.65 -0.14504 0.66094 -0.15385 C 0.67188 -0.16265 0.68143 -0.17215 0.69028 -0.18165 C 0.69913 -0.19115 0.70747 -0.20018 0.71406 -0.21084 C 0.72066 -0.2215 0.72709 -0.23285 0.73021 -0.24606 C 0.73334 -0.2588 0.73438 -0.27456 0.73299 -0.28846 C 0.7316 -0.30236 0.73316 -0.31233 0.72222 -0.32947 C 0.71129 -0.34662 0.69323 -0.37141 0.66754 -0.3918 C 0.64184 -0.41219 0.62014 -0.43072 0.56754 -0.45227 C 0.51476 -0.47382 0.43004 -0.5051 0.35035 -0.52178 C 0.27066 -0.53846 0.1434 -0.54587 0.08889 -0.55213 " pathEditMode="relative" rAng="0" ptsTypes="aaaaaaaaaaaaaaaaa">
                                      <p:cBhvr>
                                        <p:cTn id="34" dur="15000" fill="hold"/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19" y="-275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21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93 C -0.00869 0.00348 -0.01702 0.00602 -0.02587 0.01112 C -0.03473 0.01621 -0.04619 0.02408 -0.05365 0.03149 C -0.06112 0.03889 -0.06702 0.04746 -0.07101 0.05556 C -0.075 0.06366 -0.07691 0.07431 -0.07796 0.08056 C -0.079 0.08681 -0.07813 0.09005 -0.07726 0.09352 " pathEditMode="relative" ptsTypes="aaaaaA">
                                      <p:cBhvr>
                                        <p:cTn id="53" dur="5000" fill="hold"/>
                                        <p:tgtEl>
                                          <p:spTgt spid="21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10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build="allAtOnce" autoUpdateAnimBg="0"/>
      <p:bldP spid="210950" grpId="0" animBg="1"/>
      <p:bldP spid="210951" grpId="0" build="allAtOnce" autoUpdateAnimBg="0"/>
      <p:bldP spid="210956" grpId="0" build="allAtOnce" autoUpdateAnimBg="0"/>
      <p:bldP spid="211049" grpId="0" animBg="1"/>
      <p:bldP spid="211003" grpId="0" animBg="1"/>
      <p:bldP spid="105" grpId="0" uiExpand="1" build="allAtOnce" autoUpdateAnimBg="0"/>
      <p:bldP spid="107" grpId="0" animBg="1"/>
      <p:bldP spid="108" grpId="0" animBg="1"/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715140" cy="618994"/>
          </a:xfrm>
        </p:spPr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  <a:latin typeface="Comic Sans MS" pitchFamily="66" charset="0"/>
              </a:rPr>
              <a:t>Zatmění Slunce - dělení</a:t>
            </a:r>
            <a:r>
              <a:rPr lang="cs-CZ" i="1" u="sng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cs-CZ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428659"/>
            <a:ext cx="4641576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Comic Sans MS" panose="030F0702030302020204" pitchFamily="66" charset="0"/>
              </a:rPr>
              <a:t>úplné zatmění</a:t>
            </a:r>
            <a:r>
              <a:rPr lang="cs-CZ" sz="2400" dirty="0" smtClean="0">
                <a:latin typeface="Comic Sans MS" panose="030F0702030302020204" pitchFamily="66" charset="0"/>
              </a:rPr>
              <a:t> – </a:t>
            </a:r>
            <a:r>
              <a:rPr lang="cs-CZ" altLang="cs-CZ" sz="2400" i="1" dirty="0">
                <a:latin typeface="Comic Sans MS" panose="030F0702030302020204" pitchFamily="66" charset="0"/>
              </a:rPr>
              <a:t>V místech </a:t>
            </a:r>
            <a:endParaRPr lang="cs-CZ" altLang="cs-CZ" sz="2400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altLang="cs-CZ" sz="2400" i="1" dirty="0" smtClean="0">
                <a:latin typeface="Comic Sans MS" panose="030F0702030302020204" pitchFamily="66" charset="0"/>
              </a:rPr>
              <a:t>zemského </a:t>
            </a:r>
            <a:r>
              <a:rPr lang="cs-CZ" altLang="cs-CZ" sz="2400" i="1" dirty="0">
                <a:latin typeface="Comic Sans MS" panose="030F0702030302020204" pitchFamily="66" charset="0"/>
              </a:rPr>
              <a:t>povrchu</a:t>
            </a:r>
            <a:r>
              <a:rPr lang="cs-CZ" altLang="cs-CZ" sz="2400" i="1" dirty="0" smtClean="0">
                <a:latin typeface="Comic Sans MS" panose="030F0702030302020204" pitchFamily="66" charset="0"/>
              </a:rPr>
              <a:t>, na který</a:t>
            </a:r>
          </a:p>
          <a:p>
            <a:pPr marL="0" indent="0">
              <a:buNone/>
            </a:pPr>
            <a:r>
              <a:rPr lang="cs-CZ" altLang="cs-CZ" sz="2400" i="1" dirty="0" smtClean="0">
                <a:latin typeface="Comic Sans MS" panose="030F0702030302020204" pitchFamily="66" charset="0"/>
              </a:rPr>
              <a:t>dopadá </a:t>
            </a:r>
            <a:r>
              <a:rPr lang="cs-CZ" altLang="cs-CZ" sz="2400" i="1" dirty="0">
                <a:latin typeface="Comic Sans MS" panose="030F0702030302020204" pitchFamily="66" charset="0"/>
              </a:rPr>
              <a:t>plný </a:t>
            </a:r>
            <a:r>
              <a:rPr lang="cs-CZ" altLang="cs-CZ" sz="2400" i="1" dirty="0" smtClean="0">
                <a:latin typeface="Comic Sans MS" panose="030F0702030302020204" pitchFamily="66" charset="0"/>
              </a:rPr>
              <a:t>stín Měsíce</a:t>
            </a:r>
            <a:r>
              <a:rPr lang="cs-CZ" altLang="cs-CZ" sz="2400" i="1" dirty="0">
                <a:latin typeface="Comic Sans MS" panose="030F0702030302020204" pitchFamily="66" charset="0"/>
              </a:rPr>
              <a:t>, </a:t>
            </a:r>
            <a:endParaRPr lang="cs-CZ" altLang="cs-CZ" sz="2400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altLang="cs-CZ" sz="2400" i="1" dirty="0" smtClean="0">
                <a:latin typeface="Comic Sans MS" panose="030F0702030302020204" pitchFamily="66" charset="0"/>
              </a:rPr>
              <a:t>Slunce </a:t>
            </a:r>
            <a:r>
              <a:rPr lang="cs-CZ" altLang="cs-CZ" sz="2400" i="1" dirty="0">
                <a:latin typeface="Comic Sans MS" panose="030F0702030302020204" pitchFamily="66" charset="0"/>
              </a:rPr>
              <a:t>vůbec </a:t>
            </a:r>
            <a:r>
              <a:rPr lang="cs-CZ" altLang="cs-CZ" sz="2400" i="1" dirty="0" smtClean="0">
                <a:latin typeface="Comic Sans MS" panose="030F0702030302020204" pitchFamily="66" charset="0"/>
              </a:rPr>
              <a:t>nevidět. </a:t>
            </a:r>
            <a:endParaRPr lang="cs-CZ" sz="2400" dirty="0" smtClean="0"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sp>
        <p:nvSpPr>
          <p:cNvPr id="8" name="Tlačítko akce: Domů 7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 descr="Výsledek obrázku pro sv&amp;ecaron;t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pic>
        <p:nvPicPr>
          <p:cNvPr id="12" name="Picture 9" descr="31050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r="21770" b="7234"/>
          <a:stretch>
            <a:fillRect/>
          </a:stretch>
        </p:blipFill>
        <p:spPr bwMode="auto">
          <a:xfrm>
            <a:off x="5791434" y="3936414"/>
            <a:ext cx="2765697" cy="26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zatmenie_upl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45" y="1288822"/>
            <a:ext cx="3442676" cy="24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00100" y="4333039"/>
            <a:ext cx="4875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i="1" dirty="0">
                <a:latin typeface="Comic Sans MS" panose="030F0702030302020204" pitchFamily="66" charset="0"/>
              </a:rPr>
              <a:t>částečné </a:t>
            </a:r>
            <a:r>
              <a:rPr lang="cs-CZ" altLang="cs-CZ" b="1" i="1" dirty="0" smtClean="0">
                <a:latin typeface="Comic Sans MS" panose="030F0702030302020204" pitchFamily="66" charset="0"/>
              </a:rPr>
              <a:t>zatmění -  </a:t>
            </a:r>
            <a:r>
              <a:rPr lang="cs-CZ" altLang="cs-CZ" i="1" dirty="0" smtClean="0">
                <a:latin typeface="Comic Sans MS" panose="030F0702030302020204" pitchFamily="66" charset="0"/>
              </a:rPr>
              <a:t>V </a:t>
            </a:r>
            <a:r>
              <a:rPr lang="cs-CZ" altLang="cs-CZ" i="1" dirty="0">
                <a:latin typeface="Comic Sans MS" panose="030F0702030302020204" pitchFamily="66" charset="0"/>
              </a:rPr>
              <a:t>místech</a:t>
            </a:r>
            <a:r>
              <a:rPr lang="cs-CZ" altLang="cs-CZ" i="1" dirty="0" smtClean="0">
                <a:latin typeface="Comic Sans MS" panose="030F0702030302020204" pitchFamily="66" charset="0"/>
              </a:rPr>
              <a:t>,</a:t>
            </a:r>
          </a:p>
          <a:p>
            <a:r>
              <a:rPr lang="cs-CZ" altLang="cs-CZ" i="1" dirty="0" smtClean="0">
                <a:latin typeface="Comic Sans MS" panose="030F0702030302020204" pitchFamily="66" charset="0"/>
              </a:rPr>
              <a:t>na </a:t>
            </a:r>
            <a:r>
              <a:rPr lang="cs-CZ" altLang="cs-CZ" i="1" dirty="0">
                <a:latin typeface="Comic Sans MS" panose="030F0702030302020204" pitchFamily="66" charset="0"/>
              </a:rPr>
              <a:t>něž dopadá </a:t>
            </a:r>
            <a:r>
              <a:rPr lang="cs-CZ" altLang="cs-CZ" i="1" dirty="0" smtClean="0">
                <a:latin typeface="Comic Sans MS" panose="030F0702030302020204" pitchFamily="66" charset="0"/>
              </a:rPr>
              <a:t>polostín.</a:t>
            </a:r>
            <a:endParaRPr lang="cs-CZ" altLang="cs-CZ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4" grpId="0"/>
    </p:bldLst>
  </p:timing>
</p:sld>
</file>

<file path=ppt/theme/theme1.xml><?xml version="1.0" encoding="utf-8"?>
<a:theme xmlns:a="http://schemas.openxmlformats.org/drawingml/2006/main" name="Gold Columns">
  <a:themeElements>
    <a:clrScheme name="Motiv sady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 Columns</Template>
  <TotalTime>7333</TotalTime>
  <Words>670</Words>
  <Application>Microsoft Office PowerPoint</Application>
  <PresentationFormat>Předvádění na obrazovce (4:3)</PresentationFormat>
  <Paragraphs>86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Times New Roman</vt:lpstr>
      <vt:lpstr>Wingdings</vt:lpstr>
      <vt:lpstr>Gold Columns</vt:lpstr>
      <vt:lpstr>Světelné jevy II.</vt:lpstr>
      <vt:lpstr>Stín</vt:lpstr>
      <vt:lpstr>Prezentace aplikace PowerPoint</vt:lpstr>
      <vt:lpstr>Stín a polostín - shrnutí</vt:lpstr>
      <vt:lpstr>Fáze Měsíce</vt:lpstr>
      <vt:lpstr>Prezentace aplikace PowerPoint</vt:lpstr>
      <vt:lpstr>Zatmění Slunce</vt:lpstr>
      <vt:lpstr>Prezentace aplikace PowerPoint</vt:lpstr>
      <vt:lpstr>Zatmění Slunce - dělení:</vt:lpstr>
      <vt:lpstr>Zatmění Měsíce</vt:lpstr>
      <vt:lpstr>Prezentace aplikace PowerPoint</vt:lpstr>
      <vt:lpstr>Prezentace aplikace PowerPoint</vt:lpstr>
      <vt:lpstr>Zatmění Měsíce - dělení: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Světelné jevy</dc:title>
  <dc:creator>ZŠ Bojanov sborovna</dc:creator>
  <cp:lastModifiedBy>Nejedlá Ivana</cp:lastModifiedBy>
  <cp:revision>95</cp:revision>
  <cp:lastPrinted>1601-01-01T00:00:00Z</cp:lastPrinted>
  <dcterms:created xsi:type="dcterms:W3CDTF">2017-04-27T06:41:23Z</dcterms:created>
  <dcterms:modified xsi:type="dcterms:W3CDTF">2020-05-26T14:40:09Z</dcterms:modified>
</cp:coreProperties>
</file>