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9" r:id="rId3"/>
    <p:sldId id="266" r:id="rId4"/>
    <p:sldId id="285" r:id="rId5"/>
    <p:sldId id="280" r:id="rId6"/>
    <p:sldId id="267" r:id="rId7"/>
    <p:sldId id="269" r:id="rId8"/>
    <p:sldId id="279" r:id="rId9"/>
    <p:sldId id="281" r:id="rId10"/>
    <p:sldId id="282" r:id="rId11"/>
    <p:sldId id="283" r:id="rId12"/>
    <p:sldId id="287" r:id="rId13"/>
    <p:sldId id="271" r:id="rId14"/>
    <p:sldId id="273" r:id="rId15"/>
    <p:sldId id="274" r:id="rId16"/>
    <p:sldId id="284" r:id="rId17"/>
    <p:sldId id="290" r:id="rId18"/>
    <p:sldId id="257" r:id="rId19"/>
    <p:sldId id="259" r:id="rId20"/>
    <p:sldId id="260" r:id="rId21"/>
    <p:sldId id="262" r:id="rId22"/>
    <p:sldId id="263" r:id="rId23"/>
    <p:sldId id="286" r:id="rId24"/>
    <p:sldId id="288" r:id="rId25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302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8EDED-11E0-40B7-A098-FCB51560E587}" type="doc">
      <dgm:prSet loTypeId="urn:microsoft.com/office/officeart/2005/8/layout/lProcess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ECE0C10-AFF0-4E39-A9C4-261A0E6A1D78}">
      <dgm:prSet phldrT="[Text]"/>
      <dgm:spPr/>
      <dgm:t>
        <a:bodyPr/>
        <a:lstStyle/>
        <a:p>
          <a:r>
            <a:rPr lang="cs-CZ" dirty="0" smtClean="0"/>
            <a:t>Vnější hrozby</a:t>
          </a:r>
          <a:endParaRPr lang="cs-CZ" dirty="0"/>
        </a:p>
      </dgm:t>
    </dgm:pt>
    <dgm:pt modelId="{6A44895B-3AB8-4334-B560-796D766E15B9}" type="parTrans" cxnId="{14C86FD2-1245-4908-A624-3B76D24A1F2A}">
      <dgm:prSet/>
      <dgm:spPr/>
      <dgm:t>
        <a:bodyPr/>
        <a:lstStyle/>
        <a:p>
          <a:endParaRPr lang="cs-CZ"/>
        </a:p>
      </dgm:t>
    </dgm:pt>
    <dgm:pt modelId="{E2D36C6D-612F-41B6-A650-B5DFCB743B72}" type="sibTrans" cxnId="{14C86FD2-1245-4908-A624-3B76D24A1F2A}">
      <dgm:prSet/>
      <dgm:spPr/>
      <dgm:t>
        <a:bodyPr/>
        <a:lstStyle/>
        <a:p>
          <a:endParaRPr lang="cs-CZ"/>
        </a:p>
      </dgm:t>
    </dgm:pt>
    <dgm:pt modelId="{EDE0CF7C-9620-433D-AC58-933E586CFF0C}">
      <dgm:prSet phldrT="[Text]"/>
      <dgm:spPr/>
      <dgm:t>
        <a:bodyPr/>
        <a:lstStyle/>
        <a:p>
          <a:r>
            <a:rPr lang="cs-CZ" dirty="0" smtClean="0"/>
            <a:t>Nacisté v Německu</a:t>
          </a:r>
          <a:endParaRPr lang="cs-CZ" dirty="0"/>
        </a:p>
      </dgm:t>
    </dgm:pt>
    <dgm:pt modelId="{82E76D9C-E746-4C34-BAC1-00BB77189764}" type="parTrans" cxnId="{3CCC30C3-2E18-4ED0-B169-566667B5B1DE}">
      <dgm:prSet/>
      <dgm:spPr/>
      <dgm:t>
        <a:bodyPr/>
        <a:lstStyle/>
        <a:p>
          <a:endParaRPr lang="cs-CZ"/>
        </a:p>
      </dgm:t>
    </dgm:pt>
    <dgm:pt modelId="{887F0622-A64C-4ECF-ADC2-256266252A47}" type="sibTrans" cxnId="{3CCC30C3-2E18-4ED0-B169-566667B5B1DE}">
      <dgm:prSet/>
      <dgm:spPr/>
      <dgm:t>
        <a:bodyPr/>
        <a:lstStyle/>
        <a:p>
          <a:endParaRPr lang="cs-CZ"/>
        </a:p>
      </dgm:t>
    </dgm:pt>
    <dgm:pt modelId="{0DB77CB4-0D86-47C7-AD5F-5C11A04D695F}">
      <dgm:prSet phldrT="[Text]"/>
      <dgm:spPr/>
      <dgm:t>
        <a:bodyPr/>
        <a:lstStyle/>
        <a:p>
          <a:r>
            <a:rPr lang="cs-CZ" dirty="0" smtClean="0"/>
            <a:t>Anšlus Rakouska</a:t>
          </a:r>
          <a:endParaRPr lang="cs-CZ" dirty="0"/>
        </a:p>
      </dgm:t>
    </dgm:pt>
    <dgm:pt modelId="{4A4A3DD7-8051-429C-A863-4F4E93FAFCA4}" type="parTrans" cxnId="{0F388422-36A6-486A-A540-9B2C6B02CC2D}">
      <dgm:prSet/>
      <dgm:spPr/>
      <dgm:t>
        <a:bodyPr/>
        <a:lstStyle/>
        <a:p>
          <a:endParaRPr lang="cs-CZ"/>
        </a:p>
      </dgm:t>
    </dgm:pt>
    <dgm:pt modelId="{3A8BBF42-1153-4261-B3DB-D854894428C6}" type="sibTrans" cxnId="{0F388422-36A6-486A-A540-9B2C6B02CC2D}">
      <dgm:prSet/>
      <dgm:spPr/>
      <dgm:t>
        <a:bodyPr/>
        <a:lstStyle/>
        <a:p>
          <a:endParaRPr lang="cs-CZ"/>
        </a:p>
      </dgm:t>
    </dgm:pt>
    <dgm:pt modelId="{CBD40E78-0F53-4DCC-9C08-1CE58CCBF908}">
      <dgm:prSet phldrT="[Text]"/>
      <dgm:spPr/>
      <dgm:t>
        <a:bodyPr/>
        <a:lstStyle/>
        <a:p>
          <a:r>
            <a:rPr lang="cs-CZ" dirty="0" smtClean="0"/>
            <a:t>Vnitřní hrozby</a:t>
          </a:r>
          <a:endParaRPr lang="cs-CZ" dirty="0"/>
        </a:p>
      </dgm:t>
    </dgm:pt>
    <dgm:pt modelId="{D4798749-3C8E-4607-9230-2AD7F24F937A}" type="parTrans" cxnId="{56A73798-FB14-4992-AAF4-05E0AD181B6B}">
      <dgm:prSet/>
      <dgm:spPr/>
      <dgm:t>
        <a:bodyPr/>
        <a:lstStyle/>
        <a:p>
          <a:endParaRPr lang="cs-CZ"/>
        </a:p>
      </dgm:t>
    </dgm:pt>
    <dgm:pt modelId="{AF5D0A2E-D84B-4226-BF24-6CED1F4B48BD}" type="sibTrans" cxnId="{56A73798-FB14-4992-AAF4-05E0AD181B6B}">
      <dgm:prSet/>
      <dgm:spPr/>
      <dgm:t>
        <a:bodyPr/>
        <a:lstStyle/>
        <a:p>
          <a:endParaRPr lang="cs-CZ"/>
        </a:p>
      </dgm:t>
    </dgm:pt>
    <dgm:pt modelId="{FE5C19A2-5CDA-4A4A-A84A-2E83DC551D0F}">
      <dgm:prSet phldrT="[Text]"/>
      <dgm:spPr/>
      <dgm:t>
        <a:bodyPr/>
        <a:lstStyle/>
        <a:p>
          <a:r>
            <a:rPr lang="cs-CZ" dirty="0" err="1" smtClean="0"/>
            <a:t>SdP</a:t>
          </a:r>
          <a:r>
            <a:rPr lang="cs-CZ" dirty="0" smtClean="0"/>
            <a:t> a </a:t>
          </a:r>
          <a:r>
            <a:rPr lang="cs-CZ" dirty="0" err="1" smtClean="0"/>
            <a:t>Henlein</a:t>
          </a:r>
          <a:endParaRPr lang="cs-CZ" dirty="0"/>
        </a:p>
      </dgm:t>
    </dgm:pt>
    <dgm:pt modelId="{7715A101-F677-4911-9875-C9FE5B766ED1}" type="parTrans" cxnId="{9679054B-0541-4D03-A008-38B6E52EAB32}">
      <dgm:prSet/>
      <dgm:spPr/>
      <dgm:t>
        <a:bodyPr/>
        <a:lstStyle/>
        <a:p>
          <a:endParaRPr lang="cs-CZ"/>
        </a:p>
      </dgm:t>
    </dgm:pt>
    <dgm:pt modelId="{07E6D091-2493-4532-A1F7-400BF16E6BE8}" type="sibTrans" cxnId="{9679054B-0541-4D03-A008-38B6E52EAB32}">
      <dgm:prSet/>
      <dgm:spPr/>
      <dgm:t>
        <a:bodyPr/>
        <a:lstStyle/>
        <a:p>
          <a:endParaRPr lang="cs-CZ"/>
        </a:p>
      </dgm:t>
    </dgm:pt>
    <dgm:pt modelId="{0EE81E76-54EC-4024-923F-68C8985C470F}">
      <dgm:prSet phldrT="[Text]"/>
      <dgm:spPr/>
      <dgm:t>
        <a:bodyPr/>
        <a:lstStyle/>
        <a:p>
          <a:r>
            <a:rPr lang="cs-CZ" dirty="0" smtClean="0"/>
            <a:t>HSLS</a:t>
          </a:r>
          <a:endParaRPr lang="cs-CZ" dirty="0"/>
        </a:p>
      </dgm:t>
    </dgm:pt>
    <dgm:pt modelId="{DCA62795-A96F-4860-B6FE-7D3242C9B655}" type="parTrans" cxnId="{6BAEC743-7D47-4118-829A-DE57660C5D35}">
      <dgm:prSet/>
      <dgm:spPr/>
      <dgm:t>
        <a:bodyPr/>
        <a:lstStyle/>
        <a:p>
          <a:endParaRPr lang="cs-CZ"/>
        </a:p>
      </dgm:t>
    </dgm:pt>
    <dgm:pt modelId="{D1903266-59CF-4DAB-AC05-280CF629DEE5}" type="sibTrans" cxnId="{6BAEC743-7D47-4118-829A-DE57660C5D35}">
      <dgm:prSet/>
      <dgm:spPr/>
      <dgm:t>
        <a:bodyPr/>
        <a:lstStyle/>
        <a:p>
          <a:endParaRPr lang="cs-CZ"/>
        </a:p>
      </dgm:t>
    </dgm:pt>
    <dgm:pt modelId="{E4935E74-1655-4ACD-B4B7-2F16E6B4DF23}">
      <dgm:prSet phldrT="[Text]"/>
      <dgm:spPr/>
      <dgm:t>
        <a:bodyPr/>
        <a:lstStyle/>
        <a:p>
          <a:r>
            <a:rPr lang="cs-CZ" dirty="0" smtClean="0"/>
            <a:t>Nezájem VB a FRA</a:t>
          </a:r>
          <a:endParaRPr lang="cs-CZ" dirty="0"/>
        </a:p>
      </dgm:t>
    </dgm:pt>
    <dgm:pt modelId="{CD089908-8B95-45C0-B22B-2F3F67E144C4}" type="parTrans" cxnId="{6A112203-0593-4F82-B8C1-269420755A11}">
      <dgm:prSet/>
      <dgm:spPr/>
      <dgm:t>
        <a:bodyPr/>
        <a:lstStyle/>
        <a:p>
          <a:endParaRPr lang="cs-CZ"/>
        </a:p>
      </dgm:t>
    </dgm:pt>
    <dgm:pt modelId="{68AECE55-2F3F-48D2-AFEE-808733CC8DAE}" type="sibTrans" cxnId="{6A112203-0593-4F82-B8C1-269420755A11}">
      <dgm:prSet/>
      <dgm:spPr/>
      <dgm:t>
        <a:bodyPr/>
        <a:lstStyle/>
        <a:p>
          <a:endParaRPr lang="cs-CZ"/>
        </a:p>
      </dgm:t>
    </dgm:pt>
    <dgm:pt modelId="{D208442B-D70D-4990-BA53-DC320B25CA8A}">
      <dgm:prSet phldrT="[Text]"/>
      <dgm:spPr/>
      <dgm:t>
        <a:bodyPr/>
        <a:lstStyle/>
        <a:p>
          <a:r>
            <a:rPr lang="cs-CZ" dirty="0" smtClean="0"/>
            <a:t>Rozštěpená politická scéna</a:t>
          </a:r>
          <a:endParaRPr lang="cs-CZ" dirty="0"/>
        </a:p>
      </dgm:t>
    </dgm:pt>
    <dgm:pt modelId="{E1ED9D20-83A6-4BF3-8930-A6964362B713}" type="parTrans" cxnId="{C3AF2E0B-A234-48F0-B8DE-7652DA42D373}">
      <dgm:prSet/>
      <dgm:spPr/>
      <dgm:t>
        <a:bodyPr/>
        <a:lstStyle/>
        <a:p>
          <a:endParaRPr lang="cs-CZ"/>
        </a:p>
      </dgm:t>
    </dgm:pt>
    <dgm:pt modelId="{B25B1C45-6EAA-4560-8025-594B73F4266D}" type="sibTrans" cxnId="{C3AF2E0B-A234-48F0-B8DE-7652DA42D373}">
      <dgm:prSet/>
      <dgm:spPr/>
      <dgm:t>
        <a:bodyPr/>
        <a:lstStyle/>
        <a:p>
          <a:endParaRPr lang="cs-CZ"/>
        </a:p>
      </dgm:t>
    </dgm:pt>
    <dgm:pt modelId="{B8006B4F-3694-4718-A063-9278C867755D}" type="pres">
      <dgm:prSet presAssocID="{0778EDED-11E0-40B7-A098-FCB51560E58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662E085-B273-4886-AC7D-A74226C39267}" type="pres">
      <dgm:prSet presAssocID="{1ECE0C10-AFF0-4E39-A9C4-261A0E6A1D78}" presName="compNode" presStyleCnt="0"/>
      <dgm:spPr/>
      <dgm:t>
        <a:bodyPr/>
        <a:lstStyle/>
        <a:p>
          <a:endParaRPr lang="cs-CZ"/>
        </a:p>
      </dgm:t>
    </dgm:pt>
    <dgm:pt modelId="{B20D5272-8A3A-4C04-9E35-03C1A380F0A9}" type="pres">
      <dgm:prSet presAssocID="{1ECE0C10-AFF0-4E39-A9C4-261A0E6A1D78}" presName="aNode" presStyleLbl="bgShp" presStyleIdx="0" presStyleCnt="2"/>
      <dgm:spPr/>
      <dgm:t>
        <a:bodyPr/>
        <a:lstStyle/>
        <a:p>
          <a:endParaRPr lang="cs-CZ"/>
        </a:p>
      </dgm:t>
    </dgm:pt>
    <dgm:pt modelId="{DF804202-825C-47E4-8844-DB4262710D22}" type="pres">
      <dgm:prSet presAssocID="{1ECE0C10-AFF0-4E39-A9C4-261A0E6A1D78}" presName="textNode" presStyleLbl="bgShp" presStyleIdx="0" presStyleCnt="2"/>
      <dgm:spPr/>
      <dgm:t>
        <a:bodyPr/>
        <a:lstStyle/>
        <a:p>
          <a:endParaRPr lang="cs-CZ"/>
        </a:p>
      </dgm:t>
    </dgm:pt>
    <dgm:pt modelId="{1BAB6996-E2C9-438E-9344-25A0D2B1DB77}" type="pres">
      <dgm:prSet presAssocID="{1ECE0C10-AFF0-4E39-A9C4-261A0E6A1D78}" presName="compChildNode" presStyleCnt="0"/>
      <dgm:spPr/>
      <dgm:t>
        <a:bodyPr/>
        <a:lstStyle/>
        <a:p>
          <a:endParaRPr lang="cs-CZ"/>
        </a:p>
      </dgm:t>
    </dgm:pt>
    <dgm:pt modelId="{0EE466C2-C28E-4DAC-A1DB-74BFF3FFDDBF}" type="pres">
      <dgm:prSet presAssocID="{1ECE0C10-AFF0-4E39-A9C4-261A0E6A1D78}" presName="theInnerList" presStyleCnt="0"/>
      <dgm:spPr/>
      <dgm:t>
        <a:bodyPr/>
        <a:lstStyle/>
        <a:p>
          <a:endParaRPr lang="cs-CZ"/>
        </a:p>
      </dgm:t>
    </dgm:pt>
    <dgm:pt modelId="{2028F6F1-34D5-4897-BC0D-CBC7AB673AB2}" type="pres">
      <dgm:prSet presAssocID="{EDE0CF7C-9620-433D-AC58-933E586CFF0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A05C87-1486-4999-B583-B9662871DEBD}" type="pres">
      <dgm:prSet presAssocID="{EDE0CF7C-9620-433D-AC58-933E586CFF0C}" presName="aSpace2" presStyleCnt="0"/>
      <dgm:spPr/>
      <dgm:t>
        <a:bodyPr/>
        <a:lstStyle/>
        <a:p>
          <a:endParaRPr lang="cs-CZ"/>
        </a:p>
      </dgm:t>
    </dgm:pt>
    <dgm:pt modelId="{8780C741-6262-4160-94EA-28C403C04875}" type="pres">
      <dgm:prSet presAssocID="{0DB77CB4-0D86-47C7-AD5F-5C11A04D695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2ECCB6-CABA-41F2-A543-CAFAD7AB89E6}" type="pres">
      <dgm:prSet presAssocID="{0DB77CB4-0D86-47C7-AD5F-5C11A04D695F}" presName="aSpace2" presStyleCnt="0"/>
      <dgm:spPr/>
      <dgm:t>
        <a:bodyPr/>
        <a:lstStyle/>
        <a:p>
          <a:endParaRPr lang="cs-CZ"/>
        </a:p>
      </dgm:t>
    </dgm:pt>
    <dgm:pt modelId="{4AD6B4AD-D8DF-437F-AEA2-4189C1106BE1}" type="pres">
      <dgm:prSet presAssocID="{E4935E74-1655-4ACD-B4B7-2F16E6B4DF2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156547-91B9-4EE2-BA04-8A03DDA3CE9B}" type="pres">
      <dgm:prSet presAssocID="{1ECE0C10-AFF0-4E39-A9C4-261A0E6A1D78}" presName="aSpace" presStyleCnt="0"/>
      <dgm:spPr/>
      <dgm:t>
        <a:bodyPr/>
        <a:lstStyle/>
        <a:p>
          <a:endParaRPr lang="cs-CZ"/>
        </a:p>
      </dgm:t>
    </dgm:pt>
    <dgm:pt modelId="{9D228E45-1F1E-4EB0-971A-A74E2896F7AD}" type="pres">
      <dgm:prSet presAssocID="{CBD40E78-0F53-4DCC-9C08-1CE58CCBF908}" presName="compNode" presStyleCnt="0"/>
      <dgm:spPr/>
      <dgm:t>
        <a:bodyPr/>
        <a:lstStyle/>
        <a:p>
          <a:endParaRPr lang="cs-CZ"/>
        </a:p>
      </dgm:t>
    </dgm:pt>
    <dgm:pt modelId="{CB3A819E-5B7C-4864-AE8B-4DCD5CC521C1}" type="pres">
      <dgm:prSet presAssocID="{CBD40E78-0F53-4DCC-9C08-1CE58CCBF908}" presName="aNode" presStyleLbl="bgShp" presStyleIdx="1" presStyleCnt="2"/>
      <dgm:spPr/>
      <dgm:t>
        <a:bodyPr/>
        <a:lstStyle/>
        <a:p>
          <a:endParaRPr lang="cs-CZ"/>
        </a:p>
      </dgm:t>
    </dgm:pt>
    <dgm:pt modelId="{BE096146-0572-49D9-8A20-693EE028FDFB}" type="pres">
      <dgm:prSet presAssocID="{CBD40E78-0F53-4DCC-9C08-1CE58CCBF908}" presName="textNode" presStyleLbl="bgShp" presStyleIdx="1" presStyleCnt="2"/>
      <dgm:spPr/>
      <dgm:t>
        <a:bodyPr/>
        <a:lstStyle/>
        <a:p>
          <a:endParaRPr lang="cs-CZ"/>
        </a:p>
      </dgm:t>
    </dgm:pt>
    <dgm:pt modelId="{DBF8CDF3-5F66-41FC-84E4-4E9228696802}" type="pres">
      <dgm:prSet presAssocID="{CBD40E78-0F53-4DCC-9C08-1CE58CCBF908}" presName="compChildNode" presStyleCnt="0"/>
      <dgm:spPr/>
      <dgm:t>
        <a:bodyPr/>
        <a:lstStyle/>
        <a:p>
          <a:endParaRPr lang="cs-CZ"/>
        </a:p>
      </dgm:t>
    </dgm:pt>
    <dgm:pt modelId="{19ACBB4D-12B2-4C92-ADF9-DD0B03EFAD8E}" type="pres">
      <dgm:prSet presAssocID="{CBD40E78-0F53-4DCC-9C08-1CE58CCBF908}" presName="theInnerList" presStyleCnt="0"/>
      <dgm:spPr/>
      <dgm:t>
        <a:bodyPr/>
        <a:lstStyle/>
        <a:p>
          <a:endParaRPr lang="cs-CZ"/>
        </a:p>
      </dgm:t>
    </dgm:pt>
    <dgm:pt modelId="{D5679CB1-043D-48CB-B6C4-7FC66C0201B4}" type="pres">
      <dgm:prSet presAssocID="{FE5C19A2-5CDA-4A4A-A84A-2E83DC551D0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5F7C42-144B-45CB-9C56-12675B44D1EC}" type="pres">
      <dgm:prSet presAssocID="{FE5C19A2-5CDA-4A4A-A84A-2E83DC551D0F}" presName="aSpace2" presStyleCnt="0"/>
      <dgm:spPr/>
      <dgm:t>
        <a:bodyPr/>
        <a:lstStyle/>
        <a:p>
          <a:endParaRPr lang="cs-CZ"/>
        </a:p>
      </dgm:t>
    </dgm:pt>
    <dgm:pt modelId="{76261051-850B-4390-9EC5-9E45925B7041}" type="pres">
      <dgm:prSet presAssocID="{0EE81E76-54EC-4024-923F-68C8985C470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F5B05E-54BE-45B0-B687-32DA7DE198C7}" type="pres">
      <dgm:prSet presAssocID="{0EE81E76-54EC-4024-923F-68C8985C470F}" presName="aSpace2" presStyleCnt="0"/>
      <dgm:spPr/>
      <dgm:t>
        <a:bodyPr/>
        <a:lstStyle/>
        <a:p>
          <a:endParaRPr lang="cs-CZ"/>
        </a:p>
      </dgm:t>
    </dgm:pt>
    <dgm:pt modelId="{4A94C08A-FE45-4B6C-8576-82813FFF44A8}" type="pres">
      <dgm:prSet presAssocID="{D208442B-D70D-4990-BA53-DC320B25CA8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388422-36A6-486A-A540-9B2C6B02CC2D}" srcId="{1ECE0C10-AFF0-4E39-A9C4-261A0E6A1D78}" destId="{0DB77CB4-0D86-47C7-AD5F-5C11A04D695F}" srcOrd="1" destOrd="0" parTransId="{4A4A3DD7-8051-429C-A863-4F4E93FAFCA4}" sibTransId="{3A8BBF42-1153-4261-B3DB-D854894428C6}"/>
    <dgm:cxn modelId="{18961F2D-6165-49AF-92E8-413871660A6F}" type="presOf" srcId="{E4935E74-1655-4ACD-B4B7-2F16E6B4DF23}" destId="{4AD6B4AD-D8DF-437F-AEA2-4189C1106BE1}" srcOrd="0" destOrd="0" presId="urn:microsoft.com/office/officeart/2005/8/layout/lProcess2"/>
    <dgm:cxn modelId="{3CCC30C3-2E18-4ED0-B169-566667B5B1DE}" srcId="{1ECE0C10-AFF0-4E39-A9C4-261A0E6A1D78}" destId="{EDE0CF7C-9620-433D-AC58-933E586CFF0C}" srcOrd="0" destOrd="0" parTransId="{82E76D9C-E746-4C34-BAC1-00BB77189764}" sibTransId="{887F0622-A64C-4ECF-ADC2-256266252A47}"/>
    <dgm:cxn modelId="{C3AF2E0B-A234-48F0-B8DE-7652DA42D373}" srcId="{CBD40E78-0F53-4DCC-9C08-1CE58CCBF908}" destId="{D208442B-D70D-4990-BA53-DC320B25CA8A}" srcOrd="2" destOrd="0" parTransId="{E1ED9D20-83A6-4BF3-8930-A6964362B713}" sibTransId="{B25B1C45-6EAA-4560-8025-594B73F4266D}"/>
    <dgm:cxn modelId="{090D53ED-BA11-44DC-A378-749A5DCFE5D4}" type="presOf" srcId="{EDE0CF7C-9620-433D-AC58-933E586CFF0C}" destId="{2028F6F1-34D5-4897-BC0D-CBC7AB673AB2}" srcOrd="0" destOrd="0" presId="urn:microsoft.com/office/officeart/2005/8/layout/lProcess2"/>
    <dgm:cxn modelId="{7D3E0CBA-BD01-414A-982B-613C131640CA}" type="presOf" srcId="{1ECE0C10-AFF0-4E39-A9C4-261A0E6A1D78}" destId="{B20D5272-8A3A-4C04-9E35-03C1A380F0A9}" srcOrd="0" destOrd="0" presId="urn:microsoft.com/office/officeart/2005/8/layout/lProcess2"/>
    <dgm:cxn modelId="{72CB75AE-55D2-4CD4-BECD-EF3D26DCBF0F}" type="presOf" srcId="{FE5C19A2-5CDA-4A4A-A84A-2E83DC551D0F}" destId="{D5679CB1-043D-48CB-B6C4-7FC66C0201B4}" srcOrd="0" destOrd="0" presId="urn:microsoft.com/office/officeart/2005/8/layout/lProcess2"/>
    <dgm:cxn modelId="{0FB37DE2-5190-4E38-940F-B510A2A288B3}" type="presOf" srcId="{D208442B-D70D-4990-BA53-DC320B25CA8A}" destId="{4A94C08A-FE45-4B6C-8576-82813FFF44A8}" srcOrd="0" destOrd="0" presId="urn:microsoft.com/office/officeart/2005/8/layout/lProcess2"/>
    <dgm:cxn modelId="{2B29F9DB-A171-4A45-9BDD-03E5B789F904}" type="presOf" srcId="{0DB77CB4-0D86-47C7-AD5F-5C11A04D695F}" destId="{8780C741-6262-4160-94EA-28C403C04875}" srcOrd="0" destOrd="0" presId="urn:microsoft.com/office/officeart/2005/8/layout/lProcess2"/>
    <dgm:cxn modelId="{6A112203-0593-4F82-B8C1-269420755A11}" srcId="{1ECE0C10-AFF0-4E39-A9C4-261A0E6A1D78}" destId="{E4935E74-1655-4ACD-B4B7-2F16E6B4DF23}" srcOrd="2" destOrd="0" parTransId="{CD089908-8B95-45C0-B22B-2F3F67E144C4}" sibTransId="{68AECE55-2F3F-48D2-AFEE-808733CC8DAE}"/>
    <dgm:cxn modelId="{FAF3ED37-1C42-419F-A7C5-F0047A8F77EC}" type="presOf" srcId="{0EE81E76-54EC-4024-923F-68C8985C470F}" destId="{76261051-850B-4390-9EC5-9E45925B7041}" srcOrd="0" destOrd="0" presId="urn:microsoft.com/office/officeart/2005/8/layout/lProcess2"/>
    <dgm:cxn modelId="{233AFC89-A19D-44EC-B838-359DC5C8574F}" type="presOf" srcId="{1ECE0C10-AFF0-4E39-A9C4-261A0E6A1D78}" destId="{DF804202-825C-47E4-8844-DB4262710D22}" srcOrd="1" destOrd="0" presId="urn:microsoft.com/office/officeart/2005/8/layout/lProcess2"/>
    <dgm:cxn modelId="{56A73798-FB14-4992-AAF4-05E0AD181B6B}" srcId="{0778EDED-11E0-40B7-A098-FCB51560E587}" destId="{CBD40E78-0F53-4DCC-9C08-1CE58CCBF908}" srcOrd="1" destOrd="0" parTransId="{D4798749-3C8E-4607-9230-2AD7F24F937A}" sibTransId="{AF5D0A2E-D84B-4226-BF24-6CED1F4B48BD}"/>
    <dgm:cxn modelId="{6BAEC743-7D47-4118-829A-DE57660C5D35}" srcId="{CBD40E78-0F53-4DCC-9C08-1CE58CCBF908}" destId="{0EE81E76-54EC-4024-923F-68C8985C470F}" srcOrd="1" destOrd="0" parTransId="{DCA62795-A96F-4860-B6FE-7D3242C9B655}" sibTransId="{D1903266-59CF-4DAB-AC05-280CF629DEE5}"/>
    <dgm:cxn modelId="{14C86FD2-1245-4908-A624-3B76D24A1F2A}" srcId="{0778EDED-11E0-40B7-A098-FCB51560E587}" destId="{1ECE0C10-AFF0-4E39-A9C4-261A0E6A1D78}" srcOrd="0" destOrd="0" parTransId="{6A44895B-3AB8-4334-B560-796D766E15B9}" sibTransId="{E2D36C6D-612F-41B6-A650-B5DFCB743B72}"/>
    <dgm:cxn modelId="{05CA56CF-D8E7-4060-B8CD-435CB9214C13}" type="presOf" srcId="{CBD40E78-0F53-4DCC-9C08-1CE58CCBF908}" destId="{CB3A819E-5B7C-4864-AE8B-4DCD5CC521C1}" srcOrd="0" destOrd="0" presId="urn:microsoft.com/office/officeart/2005/8/layout/lProcess2"/>
    <dgm:cxn modelId="{327D6B6B-C9D1-472C-865D-9AD241AA9094}" type="presOf" srcId="{0778EDED-11E0-40B7-A098-FCB51560E587}" destId="{B8006B4F-3694-4718-A063-9278C867755D}" srcOrd="0" destOrd="0" presId="urn:microsoft.com/office/officeart/2005/8/layout/lProcess2"/>
    <dgm:cxn modelId="{9679054B-0541-4D03-A008-38B6E52EAB32}" srcId="{CBD40E78-0F53-4DCC-9C08-1CE58CCBF908}" destId="{FE5C19A2-5CDA-4A4A-A84A-2E83DC551D0F}" srcOrd="0" destOrd="0" parTransId="{7715A101-F677-4911-9875-C9FE5B766ED1}" sibTransId="{07E6D091-2493-4532-A1F7-400BF16E6BE8}"/>
    <dgm:cxn modelId="{2BC392C6-7588-4595-AC26-F786D4490230}" type="presOf" srcId="{CBD40E78-0F53-4DCC-9C08-1CE58CCBF908}" destId="{BE096146-0572-49D9-8A20-693EE028FDFB}" srcOrd="1" destOrd="0" presId="urn:microsoft.com/office/officeart/2005/8/layout/lProcess2"/>
    <dgm:cxn modelId="{135A35F5-BC43-4903-862D-8E1D78C974DD}" type="presParOf" srcId="{B8006B4F-3694-4718-A063-9278C867755D}" destId="{A662E085-B273-4886-AC7D-A74226C39267}" srcOrd="0" destOrd="0" presId="urn:microsoft.com/office/officeart/2005/8/layout/lProcess2"/>
    <dgm:cxn modelId="{3DB9F734-549F-4903-A680-A1202961C9A0}" type="presParOf" srcId="{A662E085-B273-4886-AC7D-A74226C39267}" destId="{B20D5272-8A3A-4C04-9E35-03C1A380F0A9}" srcOrd="0" destOrd="0" presId="urn:microsoft.com/office/officeart/2005/8/layout/lProcess2"/>
    <dgm:cxn modelId="{BBDE5A9E-35F0-43CC-89B3-B4FC5973925A}" type="presParOf" srcId="{A662E085-B273-4886-AC7D-A74226C39267}" destId="{DF804202-825C-47E4-8844-DB4262710D22}" srcOrd="1" destOrd="0" presId="urn:microsoft.com/office/officeart/2005/8/layout/lProcess2"/>
    <dgm:cxn modelId="{E4594CDF-2E74-40EA-BCC0-9BA0607DDAB4}" type="presParOf" srcId="{A662E085-B273-4886-AC7D-A74226C39267}" destId="{1BAB6996-E2C9-438E-9344-25A0D2B1DB77}" srcOrd="2" destOrd="0" presId="urn:microsoft.com/office/officeart/2005/8/layout/lProcess2"/>
    <dgm:cxn modelId="{1C0969AC-A9E2-4177-BE50-F4E6A45E5E22}" type="presParOf" srcId="{1BAB6996-E2C9-438E-9344-25A0D2B1DB77}" destId="{0EE466C2-C28E-4DAC-A1DB-74BFF3FFDDBF}" srcOrd="0" destOrd="0" presId="urn:microsoft.com/office/officeart/2005/8/layout/lProcess2"/>
    <dgm:cxn modelId="{7F97F2FE-0180-452A-9940-D2AA53788040}" type="presParOf" srcId="{0EE466C2-C28E-4DAC-A1DB-74BFF3FFDDBF}" destId="{2028F6F1-34D5-4897-BC0D-CBC7AB673AB2}" srcOrd="0" destOrd="0" presId="urn:microsoft.com/office/officeart/2005/8/layout/lProcess2"/>
    <dgm:cxn modelId="{B10FE948-F709-4F1C-9F7F-1E3953F6185E}" type="presParOf" srcId="{0EE466C2-C28E-4DAC-A1DB-74BFF3FFDDBF}" destId="{ABA05C87-1486-4999-B583-B9662871DEBD}" srcOrd="1" destOrd="0" presId="urn:microsoft.com/office/officeart/2005/8/layout/lProcess2"/>
    <dgm:cxn modelId="{95DDF098-DC3B-4758-A426-095DA35535F0}" type="presParOf" srcId="{0EE466C2-C28E-4DAC-A1DB-74BFF3FFDDBF}" destId="{8780C741-6262-4160-94EA-28C403C04875}" srcOrd="2" destOrd="0" presId="urn:microsoft.com/office/officeart/2005/8/layout/lProcess2"/>
    <dgm:cxn modelId="{9BE874F2-F913-4061-B2EC-7632AD75881C}" type="presParOf" srcId="{0EE466C2-C28E-4DAC-A1DB-74BFF3FFDDBF}" destId="{662ECCB6-CABA-41F2-A543-CAFAD7AB89E6}" srcOrd="3" destOrd="0" presId="urn:microsoft.com/office/officeart/2005/8/layout/lProcess2"/>
    <dgm:cxn modelId="{605D145B-4323-43D2-AEB5-D0E2D2A575E7}" type="presParOf" srcId="{0EE466C2-C28E-4DAC-A1DB-74BFF3FFDDBF}" destId="{4AD6B4AD-D8DF-437F-AEA2-4189C1106BE1}" srcOrd="4" destOrd="0" presId="urn:microsoft.com/office/officeart/2005/8/layout/lProcess2"/>
    <dgm:cxn modelId="{9195B8E4-7FD1-492A-A898-F238AF24D764}" type="presParOf" srcId="{B8006B4F-3694-4718-A063-9278C867755D}" destId="{C1156547-91B9-4EE2-BA04-8A03DDA3CE9B}" srcOrd="1" destOrd="0" presId="urn:microsoft.com/office/officeart/2005/8/layout/lProcess2"/>
    <dgm:cxn modelId="{2A598763-F823-4448-B6DB-5791D4E98B8D}" type="presParOf" srcId="{B8006B4F-3694-4718-A063-9278C867755D}" destId="{9D228E45-1F1E-4EB0-971A-A74E2896F7AD}" srcOrd="2" destOrd="0" presId="urn:microsoft.com/office/officeart/2005/8/layout/lProcess2"/>
    <dgm:cxn modelId="{B5E5BAC3-6EAC-4D3C-A13C-392D6261D6B7}" type="presParOf" srcId="{9D228E45-1F1E-4EB0-971A-A74E2896F7AD}" destId="{CB3A819E-5B7C-4864-AE8B-4DCD5CC521C1}" srcOrd="0" destOrd="0" presId="urn:microsoft.com/office/officeart/2005/8/layout/lProcess2"/>
    <dgm:cxn modelId="{B25BF929-680F-486B-8A94-1DE4FFE6A8A1}" type="presParOf" srcId="{9D228E45-1F1E-4EB0-971A-A74E2896F7AD}" destId="{BE096146-0572-49D9-8A20-693EE028FDFB}" srcOrd="1" destOrd="0" presId="urn:microsoft.com/office/officeart/2005/8/layout/lProcess2"/>
    <dgm:cxn modelId="{97010115-783B-425B-94AE-62910A0AEC56}" type="presParOf" srcId="{9D228E45-1F1E-4EB0-971A-A74E2896F7AD}" destId="{DBF8CDF3-5F66-41FC-84E4-4E9228696802}" srcOrd="2" destOrd="0" presId="urn:microsoft.com/office/officeart/2005/8/layout/lProcess2"/>
    <dgm:cxn modelId="{25B0CFE3-CAA2-420E-A547-AE7D6B095D3D}" type="presParOf" srcId="{DBF8CDF3-5F66-41FC-84E4-4E9228696802}" destId="{19ACBB4D-12B2-4C92-ADF9-DD0B03EFAD8E}" srcOrd="0" destOrd="0" presId="urn:microsoft.com/office/officeart/2005/8/layout/lProcess2"/>
    <dgm:cxn modelId="{DA53A691-CC4E-4437-BACD-9DA69F66DEB3}" type="presParOf" srcId="{19ACBB4D-12B2-4C92-ADF9-DD0B03EFAD8E}" destId="{D5679CB1-043D-48CB-B6C4-7FC66C0201B4}" srcOrd="0" destOrd="0" presId="urn:microsoft.com/office/officeart/2005/8/layout/lProcess2"/>
    <dgm:cxn modelId="{479C3685-9556-43B7-A418-DB0FC3E921BB}" type="presParOf" srcId="{19ACBB4D-12B2-4C92-ADF9-DD0B03EFAD8E}" destId="{6A5F7C42-144B-45CB-9C56-12675B44D1EC}" srcOrd="1" destOrd="0" presId="urn:microsoft.com/office/officeart/2005/8/layout/lProcess2"/>
    <dgm:cxn modelId="{14F48D04-6451-4051-A0F2-D8BE5F506806}" type="presParOf" srcId="{19ACBB4D-12B2-4C92-ADF9-DD0B03EFAD8E}" destId="{76261051-850B-4390-9EC5-9E45925B7041}" srcOrd="2" destOrd="0" presId="urn:microsoft.com/office/officeart/2005/8/layout/lProcess2"/>
    <dgm:cxn modelId="{7F2AD7A9-36BA-4441-A6C9-841B5A28DBC4}" type="presParOf" srcId="{19ACBB4D-12B2-4C92-ADF9-DD0B03EFAD8E}" destId="{F0F5B05E-54BE-45B0-B687-32DA7DE198C7}" srcOrd="3" destOrd="0" presId="urn:microsoft.com/office/officeart/2005/8/layout/lProcess2"/>
    <dgm:cxn modelId="{CD5F8EA3-A197-42D5-B042-E7616EA5767E}" type="presParOf" srcId="{19ACBB4D-12B2-4C92-ADF9-DD0B03EFAD8E}" destId="{4A94C08A-FE45-4B6C-8576-82813FFF44A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203E6-5356-4072-8F67-DAF6CCD7BDEF}" type="doc">
      <dgm:prSet loTypeId="urn:microsoft.com/office/officeart/2005/8/layout/cycle4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BE28E66-8DB2-4F7F-8A14-849FFE58F71C}">
      <dgm:prSet phldrT="[Text]" custT="1"/>
      <dgm:spPr/>
      <dgm:t>
        <a:bodyPr/>
        <a:lstStyle/>
        <a:p>
          <a:r>
            <a:rPr lang="cs-CZ" sz="3600" dirty="0" smtClean="0"/>
            <a:t>Adolf Hitler</a:t>
          </a:r>
          <a:endParaRPr lang="cs-CZ" sz="3600" dirty="0"/>
        </a:p>
      </dgm:t>
    </dgm:pt>
    <dgm:pt modelId="{531B734E-6945-454F-8AC5-117F3BE81189}" type="parTrans" cxnId="{9C68AFC4-62D0-477B-A789-772798CBF032}">
      <dgm:prSet/>
      <dgm:spPr/>
      <dgm:t>
        <a:bodyPr/>
        <a:lstStyle/>
        <a:p>
          <a:endParaRPr lang="cs-CZ"/>
        </a:p>
      </dgm:t>
    </dgm:pt>
    <dgm:pt modelId="{6753C8BC-711C-41DF-B02B-DC81F12AFDE9}" type="sibTrans" cxnId="{9C68AFC4-62D0-477B-A789-772798CBF032}">
      <dgm:prSet/>
      <dgm:spPr/>
      <dgm:t>
        <a:bodyPr/>
        <a:lstStyle/>
        <a:p>
          <a:endParaRPr lang="cs-CZ"/>
        </a:p>
      </dgm:t>
    </dgm:pt>
    <dgm:pt modelId="{96FA946D-4D2C-49A4-A7D0-8EB429C12190}">
      <dgm:prSet phldrT="[Text]"/>
      <dgm:spPr/>
      <dgm:t>
        <a:bodyPr/>
        <a:lstStyle/>
        <a:p>
          <a:r>
            <a:rPr lang="cs-CZ" dirty="0" smtClean="0"/>
            <a:t>Německo</a:t>
          </a:r>
          <a:endParaRPr lang="cs-CZ" dirty="0"/>
        </a:p>
      </dgm:t>
    </dgm:pt>
    <dgm:pt modelId="{ED4BE612-D779-41E7-9558-28E6FE52BBAA}" type="parTrans" cxnId="{B8CE2089-9449-45E2-8715-4F0B8E74090B}">
      <dgm:prSet/>
      <dgm:spPr/>
      <dgm:t>
        <a:bodyPr/>
        <a:lstStyle/>
        <a:p>
          <a:endParaRPr lang="cs-CZ"/>
        </a:p>
      </dgm:t>
    </dgm:pt>
    <dgm:pt modelId="{272C82D2-4188-466E-8F2C-2016300EC4C0}" type="sibTrans" cxnId="{B8CE2089-9449-45E2-8715-4F0B8E74090B}">
      <dgm:prSet/>
      <dgm:spPr/>
      <dgm:t>
        <a:bodyPr/>
        <a:lstStyle/>
        <a:p>
          <a:endParaRPr lang="cs-CZ"/>
        </a:p>
      </dgm:t>
    </dgm:pt>
    <dgm:pt modelId="{652C2167-5F4D-4183-938D-CDDE9E09574D}">
      <dgm:prSet phldrT="[Text]" custT="1"/>
      <dgm:spPr/>
      <dgm:t>
        <a:bodyPr/>
        <a:lstStyle/>
        <a:p>
          <a:r>
            <a:rPr lang="cs-CZ" sz="3200" b="0" dirty="0" err="1" smtClean="0"/>
            <a:t>Nevile</a:t>
          </a:r>
          <a:r>
            <a:rPr lang="cs-CZ" sz="3200" b="0" dirty="0" smtClean="0"/>
            <a:t> </a:t>
          </a:r>
          <a:r>
            <a:rPr lang="cs-CZ" sz="3200" b="0" dirty="0" err="1" smtClean="0"/>
            <a:t>Chamberlain</a:t>
          </a:r>
          <a:endParaRPr lang="cs-CZ" sz="3200" b="0" dirty="0"/>
        </a:p>
      </dgm:t>
    </dgm:pt>
    <dgm:pt modelId="{7335DE75-0463-4DC4-AFDD-55F899432BD0}" type="parTrans" cxnId="{177EC77B-21C3-43B2-A0BC-EBDCD81BBE6A}">
      <dgm:prSet/>
      <dgm:spPr/>
      <dgm:t>
        <a:bodyPr/>
        <a:lstStyle/>
        <a:p>
          <a:endParaRPr lang="cs-CZ"/>
        </a:p>
      </dgm:t>
    </dgm:pt>
    <dgm:pt modelId="{DB896245-3F63-4155-9BB4-C0A69E687848}" type="sibTrans" cxnId="{177EC77B-21C3-43B2-A0BC-EBDCD81BBE6A}">
      <dgm:prSet/>
      <dgm:spPr/>
      <dgm:t>
        <a:bodyPr/>
        <a:lstStyle/>
        <a:p>
          <a:endParaRPr lang="cs-CZ"/>
        </a:p>
      </dgm:t>
    </dgm:pt>
    <dgm:pt modelId="{156AD524-4769-4971-B8DC-4A8F74B8505B}">
      <dgm:prSet phldrT="[Text]"/>
      <dgm:spPr/>
      <dgm:t>
        <a:bodyPr/>
        <a:lstStyle/>
        <a:p>
          <a:r>
            <a:rPr lang="cs-CZ" dirty="0" smtClean="0"/>
            <a:t>Británie</a:t>
          </a:r>
          <a:endParaRPr lang="cs-CZ" dirty="0"/>
        </a:p>
      </dgm:t>
    </dgm:pt>
    <dgm:pt modelId="{673B3968-0E83-4B72-AC38-585647A0FD68}" type="parTrans" cxnId="{C07F920B-F917-4C0B-9D01-B596AC19B0EE}">
      <dgm:prSet/>
      <dgm:spPr/>
      <dgm:t>
        <a:bodyPr/>
        <a:lstStyle/>
        <a:p>
          <a:endParaRPr lang="cs-CZ"/>
        </a:p>
      </dgm:t>
    </dgm:pt>
    <dgm:pt modelId="{63F41FF9-BC3A-42D2-A696-E98A4CDC7740}" type="sibTrans" cxnId="{C07F920B-F917-4C0B-9D01-B596AC19B0EE}">
      <dgm:prSet/>
      <dgm:spPr/>
      <dgm:t>
        <a:bodyPr/>
        <a:lstStyle/>
        <a:p>
          <a:endParaRPr lang="cs-CZ"/>
        </a:p>
      </dgm:t>
    </dgm:pt>
    <dgm:pt modelId="{A03F8B18-3095-440B-AC78-8EF4C0FD6D1C}">
      <dgm:prSet phldrT="[Text]"/>
      <dgm:spPr/>
      <dgm:t>
        <a:bodyPr/>
        <a:lstStyle/>
        <a:p>
          <a:r>
            <a:rPr lang="cs-CZ" dirty="0" smtClean="0"/>
            <a:t>Eduard </a:t>
          </a:r>
          <a:r>
            <a:rPr lang="cs-CZ" dirty="0" err="1" smtClean="0"/>
            <a:t>Daladier</a:t>
          </a:r>
          <a:endParaRPr lang="cs-CZ" dirty="0"/>
        </a:p>
      </dgm:t>
    </dgm:pt>
    <dgm:pt modelId="{39508E55-8D80-49B8-ACF1-B994F8FDC3F4}" type="parTrans" cxnId="{16940425-AB21-4C60-88CA-7C0CB8E37FF4}">
      <dgm:prSet/>
      <dgm:spPr/>
      <dgm:t>
        <a:bodyPr/>
        <a:lstStyle/>
        <a:p>
          <a:endParaRPr lang="cs-CZ"/>
        </a:p>
      </dgm:t>
    </dgm:pt>
    <dgm:pt modelId="{C79853D9-80E0-4CC0-A08A-D23A1786CD67}" type="sibTrans" cxnId="{16940425-AB21-4C60-88CA-7C0CB8E37FF4}">
      <dgm:prSet/>
      <dgm:spPr/>
      <dgm:t>
        <a:bodyPr/>
        <a:lstStyle/>
        <a:p>
          <a:endParaRPr lang="cs-CZ"/>
        </a:p>
      </dgm:t>
    </dgm:pt>
    <dgm:pt modelId="{C99F4E70-BB30-45F8-A762-A29D877C09DF}">
      <dgm:prSet phldrT="[Text]"/>
      <dgm:spPr/>
      <dgm:t>
        <a:bodyPr/>
        <a:lstStyle/>
        <a:p>
          <a:r>
            <a:rPr lang="cs-CZ" dirty="0" smtClean="0"/>
            <a:t>Francie</a:t>
          </a:r>
          <a:endParaRPr lang="cs-CZ" dirty="0"/>
        </a:p>
      </dgm:t>
    </dgm:pt>
    <dgm:pt modelId="{611CCF08-C237-4C81-9C78-31D20AE7676A}" type="parTrans" cxnId="{D0BBAB5C-4466-40E6-A4D4-55E710F7E612}">
      <dgm:prSet/>
      <dgm:spPr/>
      <dgm:t>
        <a:bodyPr/>
        <a:lstStyle/>
        <a:p>
          <a:endParaRPr lang="cs-CZ"/>
        </a:p>
      </dgm:t>
    </dgm:pt>
    <dgm:pt modelId="{9B498764-75F0-4C4B-BC55-111644AA645F}" type="sibTrans" cxnId="{D0BBAB5C-4466-40E6-A4D4-55E710F7E612}">
      <dgm:prSet/>
      <dgm:spPr/>
      <dgm:t>
        <a:bodyPr/>
        <a:lstStyle/>
        <a:p>
          <a:endParaRPr lang="cs-CZ"/>
        </a:p>
      </dgm:t>
    </dgm:pt>
    <dgm:pt modelId="{B6C31CF2-4F18-470C-A5FF-B000ACB6CBBF}">
      <dgm:prSet phldrT="[Text]"/>
      <dgm:spPr/>
      <dgm:t>
        <a:bodyPr/>
        <a:lstStyle/>
        <a:p>
          <a:r>
            <a:rPr lang="cs-CZ" dirty="0" err="1" smtClean="0"/>
            <a:t>Benito</a:t>
          </a:r>
          <a:r>
            <a:rPr lang="cs-CZ" dirty="0" smtClean="0"/>
            <a:t> </a:t>
          </a:r>
          <a:r>
            <a:rPr lang="cs-CZ" dirty="0" err="1" smtClean="0"/>
            <a:t>Mussolini</a:t>
          </a:r>
          <a:endParaRPr lang="cs-CZ" dirty="0"/>
        </a:p>
      </dgm:t>
    </dgm:pt>
    <dgm:pt modelId="{985A770F-7935-44A1-8889-632961D95E3C}" type="parTrans" cxnId="{9D6B0055-230B-4FE0-BB57-4240E761798A}">
      <dgm:prSet/>
      <dgm:spPr/>
      <dgm:t>
        <a:bodyPr/>
        <a:lstStyle/>
        <a:p>
          <a:endParaRPr lang="cs-CZ"/>
        </a:p>
      </dgm:t>
    </dgm:pt>
    <dgm:pt modelId="{DEDD5C6F-7B48-42EB-B5BD-7A2467DF60DD}" type="sibTrans" cxnId="{9D6B0055-230B-4FE0-BB57-4240E761798A}">
      <dgm:prSet/>
      <dgm:spPr/>
      <dgm:t>
        <a:bodyPr/>
        <a:lstStyle/>
        <a:p>
          <a:endParaRPr lang="cs-CZ"/>
        </a:p>
      </dgm:t>
    </dgm:pt>
    <dgm:pt modelId="{0565FCFF-BF21-40AC-A824-09FD46B3AC67}">
      <dgm:prSet phldrT="[Text]"/>
      <dgm:spPr/>
      <dgm:t>
        <a:bodyPr/>
        <a:lstStyle/>
        <a:p>
          <a:r>
            <a:rPr lang="cs-CZ" dirty="0" smtClean="0"/>
            <a:t>Itálie</a:t>
          </a:r>
          <a:endParaRPr lang="cs-CZ" dirty="0"/>
        </a:p>
      </dgm:t>
    </dgm:pt>
    <dgm:pt modelId="{4C550627-E4A9-4790-B4D7-488BE10EBC05}" type="parTrans" cxnId="{AB6AD9E2-4B75-450E-BE71-B250D0CC0C3A}">
      <dgm:prSet/>
      <dgm:spPr/>
      <dgm:t>
        <a:bodyPr/>
        <a:lstStyle/>
        <a:p>
          <a:endParaRPr lang="cs-CZ"/>
        </a:p>
      </dgm:t>
    </dgm:pt>
    <dgm:pt modelId="{FF50B374-8407-4C87-B36C-DD90D999AB0C}" type="sibTrans" cxnId="{AB6AD9E2-4B75-450E-BE71-B250D0CC0C3A}">
      <dgm:prSet/>
      <dgm:spPr/>
      <dgm:t>
        <a:bodyPr/>
        <a:lstStyle/>
        <a:p>
          <a:endParaRPr lang="cs-CZ"/>
        </a:p>
      </dgm:t>
    </dgm:pt>
    <dgm:pt modelId="{A16402C5-00BF-4C47-9D6E-0906684682C7}" type="pres">
      <dgm:prSet presAssocID="{01E203E6-5356-4072-8F67-DAF6CCD7BD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31ADA09-E8ED-4218-B436-DF6C14E077BC}" type="pres">
      <dgm:prSet presAssocID="{01E203E6-5356-4072-8F67-DAF6CCD7BDEF}" presName="children" presStyleCnt="0"/>
      <dgm:spPr/>
      <dgm:t>
        <a:bodyPr/>
        <a:lstStyle/>
        <a:p>
          <a:endParaRPr lang="cs-CZ"/>
        </a:p>
      </dgm:t>
    </dgm:pt>
    <dgm:pt modelId="{85997B99-7CAF-476E-A88A-9F0F3965C073}" type="pres">
      <dgm:prSet presAssocID="{01E203E6-5356-4072-8F67-DAF6CCD7BDEF}" presName="child1group" presStyleCnt="0"/>
      <dgm:spPr/>
      <dgm:t>
        <a:bodyPr/>
        <a:lstStyle/>
        <a:p>
          <a:endParaRPr lang="cs-CZ"/>
        </a:p>
      </dgm:t>
    </dgm:pt>
    <dgm:pt modelId="{FF34FAFF-2579-4037-AF10-A0CF8DB05CE0}" type="pres">
      <dgm:prSet presAssocID="{01E203E6-5356-4072-8F67-DAF6CCD7BDEF}" presName="child1" presStyleLbl="bgAcc1" presStyleIdx="0" presStyleCnt="4" custLinFactNeighborX="-663"/>
      <dgm:spPr/>
      <dgm:t>
        <a:bodyPr/>
        <a:lstStyle/>
        <a:p>
          <a:endParaRPr lang="cs-CZ"/>
        </a:p>
      </dgm:t>
    </dgm:pt>
    <dgm:pt modelId="{A4E1ECD7-0DE8-404B-9404-BB486EA9163B}" type="pres">
      <dgm:prSet presAssocID="{01E203E6-5356-4072-8F67-DAF6CCD7BDE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8E4628-CF06-490F-AA8D-B0860F2CF227}" type="pres">
      <dgm:prSet presAssocID="{01E203E6-5356-4072-8F67-DAF6CCD7BDEF}" presName="child2group" presStyleCnt="0"/>
      <dgm:spPr/>
      <dgm:t>
        <a:bodyPr/>
        <a:lstStyle/>
        <a:p>
          <a:endParaRPr lang="cs-CZ"/>
        </a:p>
      </dgm:t>
    </dgm:pt>
    <dgm:pt modelId="{062CB371-8D23-4371-BCD5-8A4AFA1D63C7}" type="pres">
      <dgm:prSet presAssocID="{01E203E6-5356-4072-8F67-DAF6CCD7BDEF}" presName="child2" presStyleLbl="bgAcc1" presStyleIdx="1" presStyleCnt="4"/>
      <dgm:spPr/>
      <dgm:t>
        <a:bodyPr/>
        <a:lstStyle/>
        <a:p>
          <a:endParaRPr lang="cs-CZ"/>
        </a:p>
      </dgm:t>
    </dgm:pt>
    <dgm:pt modelId="{7C7B80D2-058F-42D3-9CB1-D7C14764872F}" type="pres">
      <dgm:prSet presAssocID="{01E203E6-5356-4072-8F67-DAF6CCD7BDE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590974-8AB0-4FB1-9167-2FDFFF5AAD09}" type="pres">
      <dgm:prSet presAssocID="{01E203E6-5356-4072-8F67-DAF6CCD7BDEF}" presName="child3group" presStyleCnt="0"/>
      <dgm:spPr/>
      <dgm:t>
        <a:bodyPr/>
        <a:lstStyle/>
        <a:p>
          <a:endParaRPr lang="cs-CZ"/>
        </a:p>
      </dgm:t>
    </dgm:pt>
    <dgm:pt modelId="{4D84DBC4-DCB9-4E31-8EEE-CA625EF36756}" type="pres">
      <dgm:prSet presAssocID="{01E203E6-5356-4072-8F67-DAF6CCD7BDEF}" presName="child3" presStyleLbl="bgAcc1" presStyleIdx="2" presStyleCnt="4"/>
      <dgm:spPr/>
      <dgm:t>
        <a:bodyPr/>
        <a:lstStyle/>
        <a:p>
          <a:endParaRPr lang="cs-CZ"/>
        </a:p>
      </dgm:t>
    </dgm:pt>
    <dgm:pt modelId="{C9D7C768-213E-4442-A40F-F26953159C9B}" type="pres">
      <dgm:prSet presAssocID="{01E203E6-5356-4072-8F67-DAF6CCD7BDE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BC05D6-360E-4757-99D0-28FCC4C3E967}" type="pres">
      <dgm:prSet presAssocID="{01E203E6-5356-4072-8F67-DAF6CCD7BDEF}" presName="child4group" presStyleCnt="0"/>
      <dgm:spPr/>
      <dgm:t>
        <a:bodyPr/>
        <a:lstStyle/>
        <a:p>
          <a:endParaRPr lang="cs-CZ"/>
        </a:p>
      </dgm:t>
    </dgm:pt>
    <dgm:pt modelId="{1A0DF72D-A165-4A1E-AC5D-FD80FFA5E941}" type="pres">
      <dgm:prSet presAssocID="{01E203E6-5356-4072-8F67-DAF6CCD7BDEF}" presName="child4" presStyleLbl="bgAcc1" presStyleIdx="3" presStyleCnt="4"/>
      <dgm:spPr/>
      <dgm:t>
        <a:bodyPr/>
        <a:lstStyle/>
        <a:p>
          <a:endParaRPr lang="cs-CZ"/>
        </a:p>
      </dgm:t>
    </dgm:pt>
    <dgm:pt modelId="{B8EA993F-881B-4449-8CD5-099BD271707E}" type="pres">
      <dgm:prSet presAssocID="{01E203E6-5356-4072-8F67-DAF6CCD7BDE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B6FCE1-7E28-4CDB-B2AC-F275C152C838}" type="pres">
      <dgm:prSet presAssocID="{01E203E6-5356-4072-8F67-DAF6CCD7BDEF}" presName="childPlaceholder" presStyleCnt="0"/>
      <dgm:spPr/>
      <dgm:t>
        <a:bodyPr/>
        <a:lstStyle/>
        <a:p>
          <a:endParaRPr lang="cs-CZ"/>
        </a:p>
      </dgm:t>
    </dgm:pt>
    <dgm:pt modelId="{C90F2F69-6096-4B0A-B6FA-ACF7AFFA76C8}" type="pres">
      <dgm:prSet presAssocID="{01E203E6-5356-4072-8F67-DAF6CCD7BDEF}" presName="circle" presStyleCnt="0"/>
      <dgm:spPr/>
      <dgm:t>
        <a:bodyPr/>
        <a:lstStyle/>
        <a:p>
          <a:endParaRPr lang="cs-CZ"/>
        </a:p>
      </dgm:t>
    </dgm:pt>
    <dgm:pt modelId="{C1FC6049-937D-4F53-B92D-14EB420C580B}" type="pres">
      <dgm:prSet presAssocID="{01E203E6-5356-4072-8F67-DAF6CCD7BDE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ED0740-7316-4DDA-9236-E8672854079B}" type="pres">
      <dgm:prSet presAssocID="{01E203E6-5356-4072-8F67-DAF6CCD7BDEF}" presName="quadrant2" presStyleLbl="node1" presStyleIdx="1" presStyleCnt="4" custLinFactNeighborX="864" custLinFactNeighborY="164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9DFB3F-C88D-46A9-8B6D-B564ED5F33E6}" type="pres">
      <dgm:prSet presAssocID="{01E203E6-5356-4072-8F67-DAF6CCD7BDE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4D9BD2-7503-4405-B0E6-FFD38F9D36DF}" type="pres">
      <dgm:prSet presAssocID="{01E203E6-5356-4072-8F67-DAF6CCD7BDE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51D994-6390-44B0-B492-2B0B512445EC}" type="pres">
      <dgm:prSet presAssocID="{01E203E6-5356-4072-8F67-DAF6CCD7BDEF}" presName="quadrantPlaceholder" presStyleCnt="0"/>
      <dgm:spPr/>
      <dgm:t>
        <a:bodyPr/>
        <a:lstStyle/>
        <a:p>
          <a:endParaRPr lang="cs-CZ"/>
        </a:p>
      </dgm:t>
    </dgm:pt>
    <dgm:pt modelId="{33EFDFA4-575C-4061-9A69-8E4FD3119404}" type="pres">
      <dgm:prSet presAssocID="{01E203E6-5356-4072-8F67-DAF6CCD7BDEF}" presName="center1" presStyleLbl="fgShp" presStyleIdx="0" presStyleCnt="2"/>
      <dgm:spPr/>
      <dgm:t>
        <a:bodyPr/>
        <a:lstStyle/>
        <a:p>
          <a:endParaRPr lang="cs-CZ"/>
        </a:p>
      </dgm:t>
    </dgm:pt>
    <dgm:pt modelId="{A8B204B5-322E-4F76-B493-CFE3623EE504}" type="pres">
      <dgm:prSet presAssocID="{01E203E6-5356-4072-8F67-DAF6CCD7BDEF}" presName="center2" presStyleLbl="fgShp" presStyleIdx="1" presStyleCnt="2"/>
      <dgm:spPr/>
      <dgm:t>
        <a:bodyPr/>
        <a:lstStyle/>
        <a:p>
          <a:endParaRPr lang="cs-CZ"/>
        </a:p>
      </dgm:t>
    </dgm:pt>
  </dgm:ptLst>
  <dgm:cxnLst>
    <dgm:cxn modelId="{16940425-AB21-4C60-88CA-7C0CB8E37FF4}" srcId="{01E203E6-5356-4072-8F67-DAF6CCD7BDEF}" destId="{A03F8B18-3095-440B-AC78-8EF4C0FD6D1C}" srcOrd="2" destOrd="0" parTransId="{39508E55-8D80-49B8-ACF1-B994F8FDC3F4}" sibTransId="{C79853D9-80E0-4CC0-A08A-D23A1786CD67}"/>
    <dgm:cxn modelId="{65028859-64B2-476C-973A-9A92C39C0A51}" type="presOf" srcId="{96FA946D-4D2C-49A4-A7D0-8EB429C12190}" destId="{FF34FAFF-2579-4037-AF10-A0CF8DB05CE0}" srcOrd="0" destOrd="0" presId="urn:microsoft.com/office/officeart/2005/8/layout/cycle4"/>
    <dgm:cxn modelId="{19D231EB-EAF1-43FE-977D-E26621CD0474}" type="presOf" srcId="{96FA946D-4D2C-49A4-A7D0-8EB429C12190}" destId="{A4E1ECD7-0DE8-404B-9404-BB486EA9163B}" srcOrd="1" destOrd="0" presId="urn:microsoft.com/office/officeart/2005/8/layout/cycle4"/>
    <dgm:cxn modelId="{F9B6692A-7FCF-4854-80CD-0BF973DC2FEF}" type="presOf" srcId="{A03F8B18-3095-440B-AC78-8EF4C0FD6D1C}" destId="{FD9DFB3F-C88D-46A9-8B6D-B564ED5F33E6}" srcOrd="0" destOrd="0" presId="urn:microsoft.com/office/officeart/2005/8/layout/cycle4"/>
    <dgm:cxn modelId="{B8CE2089-9449-45E2-8715-4F0B8E74090B}" srcId="{CBE28E66-8DB2-4F7F-8A14-849FFE58F71C}" destId="{96FA946D-4D2C-49A4-A7D0-8EB429C12190}" srcOrd="0" destOrd="0" parTransId="{ED4BE612-D779-41E7-9558-28E6FE52BBAA}" sibTransId="{272C82D2-4188-466E-8F2C-2016300EC4C0}"/>
    <dgm:cxn modelId="{44975E69-3026-4F60-AD88-CF54AC1C41F6}" type="presOf" srcId="{0565FCFF-BF21-40AC-A824-09FD46B3AC67}" destId="{B8EA993F-881B-4449-8CD5-099BD271707E}" srcOrd="1" destOrd="0" presId="urn:microsoft.com/office/officeart/2005/8/layout/cycle4"/>
    <dgm:cxn modelId="{1C516089-5D1F-4810-9135-A76E55A761B5}" type="presOf" srcId="{156AD524-4769-4971-B8DC-4A8F74B8505B}" destId="{7C7B80D2-058F-42D3-9CB1-D7C14764872F}" srcOrd="1" destOrd="0" presId="urn:microsoft.com/office/officeart/2005/8/layout/cycle4"/>
    <dgm:cxn modelId="{177EC77B-21C3-43B2-A0BC-EBDCD81BBE6A}" srcId="{01E203E6-5356-4072-8F67-DAF6CCD7BDEF}" destId="{652C2167-5F4D-4183-938D-CDDE9E09574D}" srcOrd="1" destOrd="0" parTransId="{7335DE75-0463-4DC4-AFDD-55F899432BD0}" sibTransId="{DB896245-3F63-4155-9BB4-C0A69E687848}"/>
    <dgm:cxn modelId="{847D7183-1486-4653-857B-B064E177FF2A}" type="presOf" srcId="{652C2167-5F4D-4183-938D-CDDE9E09574D}" destId="{D8ED0740-7316-4DDA-9236-E8672854079B}" srcOrd="0" destOrd="0" presId="urn:microsoft.com/office/officeart/2005/8/layout/cycle4"/>
    <dgm:cxn modelId="{0C7BE343-0123-407F-A08A-DEF7CA6F6D6F}" type="presOf" srcId="{B6C31CF2-4F18-470C-A5FF-B000ACB6CBBF}" destId="{DB4D9BD2-7503-4405-B0E6-FFD38F9D36DF}" srcOrd="0" destOrd="0" presId="urn:microsoft.com/office/officeart/2005/8/layout/cycle4"/>
    <dgm:cxn modelId="{8B6C0796-61BB-4D37-B1FA-A69ADF2F3F41}" type="presOf" srcId="{01E203E6-5356-4072-8F67-DAF6CCD7BDEF}" destId="{A16402C5-00BF-4C47-9D6E-0906684682C7}" srcOrd="0" destOrd="0" presId="urn:microsoft.com/office/officeart/2005/8/layout/cycle4"/>
    <dgm:cxn modelId="{9C68AFC4-62D0-477B-A789-772798CBF032}" srcId="{01E203E6-5356-4072-8F67-DAF6CCD7BDEF}" destId="{CBE28E66-8DB2-4F7F-8A14-849FFE58F71C}" srcOrd="0" destOrd="0" parTransId="{531B734E-6945-454F-8AC5-117F3BE81189}" sibTransId="{6753C8BC-711C-41DF-B02B-DC81F12AFDE9}"/>
    <dgm:cxn modelId="{A0308C4B-ABCB-4376-B1EC-F42EF3E45747}" type="presOf" srcId="{C99F4E70-BB30-45F8-A762-A29D877C09DF}" destId="{C9D7C768-213E-4442-A40F-F26953159C9B}" srcOrd="1" destOrd="0" presId="urn:microsoft.com/office/officeart/2005/8/layout/cycle4"/>
    <dgm:cxn modelId="{D0BBAB5C-4466-40E6-A4D4-55E710F7E612}" srcId="{A03F8B18-3095-440B-AC78-8EF4C0FD6D1C}" destId="{C99F4E70-BB30-45F8-A762-A29D877C09DF}" srcOrd="0" destOrd="0" parTransId="{611CCF08-C237-4C81-9C78-31D20AE7676A}" sibTransId="{9B498764-75F0-4C4B-BC55-111644AA645F}"/>
    <dgm:cxn modelId="{BDDE2EDD-D475-42E8-8FB1-7D45615D28E9}" type="presOf" srcId="{0565FCFF-BF21-40AC-A824-09FD46B3AC67}" destId="{1A0DF72D-A165-4A1E-AC5D-FD80FFA5E941}" srcOrd="0" destOrd="0" presId="urn:microsoft.com/office/officeart/2005/8/layout/cycle4"/>
    <dgm:cxn modelId="{F177EA97-24D3-4774-8317-BFBAD75A038E}" type="presOf" srcId="{156AD524-4769-4971-B8DC-4A8F74B8505B}" destId="{062CB371-8D23-4371-BCD5-8A4AFA1D63C7}" srcOrd="0" destOrd="0" presId="urn:microsoft.com/office/officeart/2005/8/layout/cycle4"/>
    <dgm:cxn modelId="{AB6AD9E2-4B75-450E-BE71-B250D0CC0C3A}" srcId="{B6C31CF2-4F18-470C-A5FF-B000ACB6CBBF}" destId="{0565FCFF-BF21-40AC-A824-09FD46B3AC67}" srcOrd="0" destOrd="0" parTransId="{4C550627-E4A9-4790-B4D7-488BE10EBC05}" sibTransId="{FF50B374-8407-4C87-B36C-DD90D999AB0C}"/>
    <dgm:cxn modelId="{C07F920B-F917-4C0B-9D01-B596AC19B0EE}" srcId="{652C2167-5F4D-4183-938D-CDDE9E09574D}" destId="{156AD524-4769-4971-B8DC-4A8F74B8505B}" srcOrd="0" destOrd="0" parTransId="{673B3968-0E83-4B72-AC38-585647A0FD68}" sibTransId="{63F41FF9-BC3A-42D2-A696-E98A4CDC7740}"/>
    <dgm:cxn modelId="{2D88F000-AE78-43CB-B794-E31CAF6A5310}" type="presOf" srcId="{CBE28E66-8DB2-4F7F-8A14-849FFE58F71C}" destId="{C1FC6049-937D-4F53-B92D-14EB420C580B}" srcOrd="0" destOrd="0" presId="urn:microsoft.com/office/officeart/2005/8/layout/cycle4"/>
    <dgm:cxn modelId="{3D793B9E-14D7-4C75-8855-5D794913E0C5}" type="presOf" srcId="{C99F4E70-BB30-45F8-A762-A29D877C09DF}" destId="{4D84DBC4-DCB9-4E31-8EEE-CA625EF36756}" srcOrd="0" destOrd="0" presId="urn:microsoft.com/office/officeart/2005/8/layout/cycle4"/>
    <dgm:cxn modelId="{9D6B0055-230B-4FE0-BB57-4240E761798A}" srcId="{01E203E6-5356-4072-8F67-DAF6CCD7BDEF}" destId="{B6C31CF2-4F18-470C-A5FF-B000ACB6CBBF}" srcOrd="3" destOrd="0" parTransId="{985A770F-7935-44A1-8889-632961D95E3C}" sibTransId="{DEDD5C6F-7B48-42EB-B5BD-7A2467DF60DD}"/>
    <dgm:cxn modelId="{550B2914-D67B-45EE-A590-AB8CD470EC13}" type="presParOf" srcId="{A16402C5-00BF-4C47-9D6E-0906684682C7}" destId="{C31ADA09-E8ED-4218-B436-DF6C14E077BC}" srcOrd="0" destOrd="0" presId="urn:microsoft.com/office/officeart/2005/8/layout/cycle4"/>
    <dgm:cxn modelId="{63D34FEF-1F9B-4E75-AB72-908CD771ED82}" type="presParOf" srcId="{C31ADA09-E8ED-4218-B436-DF6C14E077BC}" destId="{85997B99-7CAF-476E-A88A-9F0F3965C073}" srcOrd="0" destOrd="0" presId="urn:microsoft.com/office/officeart/2005/8/layout/cycle4"/>
    <dgm:cxn modelId="{7DDF75BF-CFB1-4901-A397-0127D6EA2F90}" type="presParOf" srcId="{85997B99-7CAF-476E-A88A-9F0F3965C073}" destId="{FF34FAFF-2579-4037-AF10-A0CF8DB05CE0}" srcOrd="0" destOrd="0" presId="urn:microsoft.com/office/officeart/2005/8/layout/cycle4"/>
    <dgm:cxn modelId="{8B1DAE46-AAD6-491F-9367-AE3D97D58408}" type="presParOf" srcId="{85997B99-7CAF-476E-A88A-9F0F3965C073}" destId="{A4E1ECD7-0DE8-404B-9404-BB486EA9163B}" srcOrd="1" destOrd="0" presId="urn:microsoft.com/office/officeart/2005/8/layout/cycle4"/>
    <dgm:cxn modelId="{A4080392-6E85-476A-955D-EEC8882F2A6F}" type="presParOf" srcId="{C31ADA09-E8ED-4218-B436-DF6C14E077BC}" destId="{FB8E4628-CF06-490F-AA8D-B0860F2CF227}" srcOrd="1" destOrd="0" presId="urn:microsoft.com/office/officeart/2005/8/layout/cycle4"/>
    <dgm:cxn modelId="{650D2D1E-1078-416B-8874-89AB542B60AB}" type="presParOf" srcId="{FB8E4628-CF06-490F-AA8D-B0860F2CF227}" destId="{062CB371-8D23-4371-BCD5-8A4AFA1D63C7}" srcOrd="0" destOrd="0" presId="urn:microsoft.com/office/officeart/2005/8/layout/cycle4"/>
    <dgm:cxn modelId="{049C5CEA-A2CB-4E78-89CC-97D947DF5D3A}" type="presParOf" srcId="{FB8E4628-CF06-490F-AA8D-B0860F2CF227}" destId="{7C7B80D2-058F-42D3-9CB1-D7C14764872F}" srcOrd="1" destOrd="0" presId="urn:microsoft.com/office/officeart/2005/8/layout/cycle4"/>
    <dgm:cxn modelId="{EB3B9506-AA73-4F7B-A551-75BC29B846A3}" type="presParOf" srcId="{C31ADA09-E8ED-4218-B436-DF6C14E077BC}" destId="{88590974-8AB0-4FB1-9167-2FDFFF5AAD09}" srcOrd="2" destOrd="0" presId="urn:microsoft.com/office/officeart/2005/8/layout/cycle4"/>
    <dgm:cxn modelId="{864D487D-70AA-465C-9FBB-2B5840A00CD6}" type="presParOf" srcId="{88590974-8AB0-4FB1-9167-2FDFFF5AAD09}" destId="{4D84DBC4-DCB9-4E31-8EEE-CA625EF36756}" srcOrd="0" destOrd="0" presId="urn:microsoft.com/office/officeart/2005/8/layout/cycle4"/>
    <dgm:cxn modelId="{A8874F46-1D30-4F7A-B71C-F36DAF45FDB3}" type="presParOf" srcId="{88590974-8AB0-4FB1-9167-2FDFFF5AAD09}" destId="{C9D7C768-213E-4442-A40F-F26953159C9B}" srcOrd="1" destOrd="0" presId="urn:microsoft.com/office/officeart/2005/8/layout/cycle4"/>
    <dgm:cxn modelId="{3C8311DD-C0A4-4460-9D00-BF55AA7ED15C}" type="presParOf" srcId="{C31ADA09-E8ED-4218-B436-DF6C14E077BC}" destId="{65BC05D6-360E-4757-99D0-28FCC4C3E967}" srcOrd="3" destOrd="0" presId="urn:microsoft.com/office/officeart/2005/8/layout/cycle4"/>
    <dgm:cxn modelId="{F2685C43-A468-4C34-B0BB-80071870FE54}" type="presParOf" srcId="{65BC05D6-360E-4757-99D0-28FCC4C3E967}" destId="{1A0DF72D-A165-4A1E-AC5D-FD80FFA5E941}" srcOrd="0" destOrd="0" presId="urn:microsoft.com/office/officeart/2005/8/layout/cycle4"/>
    <dgm:cxn modelId="{4F594E9A-BC32-4E24-91BA-876F6CE29004}" type="presParOf" srcId="{65BC05D6-360E-4757-99D0-28FCC4C3E967}" destId="{B8EA993F-881B-4449-8CD5-099BD271707E}" srcOrd="1" destOrd="0" presId="urn:microsoft.com/office/officeart/2005/8/layout/cycle4"/>
    <dgm:cxn modelId="{01129CA0-F077-4C0E-B7B5-C78A46F75ABA}" type="presParOf" srcId="{C31ADA09-E8ED-4218-B436-DF6C14E077BC}" destId="{FAB6FCE1-7E28-4CDB-B2AC-F275C152C838}" srcOrd="4" destOrd="0" presId="urn:microsoft.com/office/officeart/2005/8/layout/cycle4"/>
    <dgm:cxn modelId="{830A7B3B-4F59-4515-A7F0-D0CA2A97D417}" type="presParOf" srcId="{A16402C5-00BF-4C47-9D6E-0906684682C7}" destId="{C90F2F69-6096-4B0A-B6FA-ACF7AFFA76C8}" srcOrd="1" destOrd="0" presId="urn:microsoft.com/office/officeart/2005/8/layout/cycle4"/>
    <dgm:cxn modelId="{618989D9-A5DA-4C5F-8FB7-87A44342B78B}" type="presParOf" srcId="{C90F2F69-6096-4B0A-B6FA-ACF7AFFA76C8}" destId="{C1FC6049-937D-4F53-B92D-14EB420C580B}" srcOrd="0" destOrd="0" presId="urn:microsoft.com/office/officeart/2005/8/layout/cycle4"/>
    <dgm:cxn modelId="{7BF0F45C-BEAC-4B2C-B99D-D266E586BB75}" type="presParOf" srcId="{C90F2F69-6096-4B0A-B6FA-ACF7AFFA76C8}" destId="{D8ED0740-7316-4DDA-9236-E8672854079B}" srcOrd="1" destOrd="0" presId="urn:microsoft.com/office/officeart/2005/8/layout/cycle4"/>
    <dgm:cxn modelId="{F657EB89-247A-40C6-92C4-32A8B7467A00}" type="presParOf" srcId="{C90F2F69-6096-4B0A-B6FA-ACF7AFFA76C8}" destId="{FD9DFB3F-C88D-46A9-8B6D-B564ED5F33E6}" srcOrd="2" destOrd="0" presId="urn:microsoft.com/office/officeart/2005/8/layout/cycle4"/>
    <dgm:cxn modelId="{25BF36F0-062C-42B1-B772-86136530689C}" type="presParOf" srcId="{C90F2F69-6096-4B0A-B6FA-ACF7AFFA76C8}" destId="{DB4D9BD2-7503-4405-B0E6-FFD38F9D36DF}" srcOrd="3" destOrd="0" presId="urn:microsoft.com/office/officeart/2005/8/layout/cycle4"/>
    <dgm:cxn modelId="{A9BE9D1B-FE9E-4A6D-99A5-91FF938B97D5}" type="presParOf" srcId="{C90F2F69-6096-4B0A-B6FA-ACF7AFFA76C8}" destId="{E351D994-6390-44B0-B492-2B0B512445EC}" srcOrd="4" destOrd="0" presId="urn:microsoft.com/office/officeart/2005/8/layout/cycle4"/>
    <dgm:cxn modelId="{A43DCFD5-1EBB-40B4-B43F-F98BB4FBA873}" type="presParOf" srcId="{A16402C5-00BF-4C47-9D6E-0906684682C7}" destId="{33EFDFA4-575C-4061-9A69-8E4FD3119404}" srcOrd="2" destOrd="0" presId="urn:microsoft.com/office/officeart/2005/8/layout/cycle4"/>
    <dgm:cxn modelId="{FC81C49C-59B3-4373-AC10-31467D2E3FA5}" type="presParOf" srcId="{A16402C5-00BF-4C47-9D6E-0906684682C7}" destId="{A8B204B5-322E-4F76-B493-CFE3623EE50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D5272-8A3A-4C04-9E35-03C1A380F0A9}">
      <dsp:nvSpPr>
        <dsp:cNvPr id="0" name=""/>
        <dsp:cNvSpPr/>
      </dsp:nvSpPr>
      <dsp:spPr>
        <a:xfrm>
          <a:off x="4252" y="0"/>
          <a:ext cx="4090813" cy="74168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Vnější hrozby</a:t>
          </a:r>
          <a:endParaRPr lang="cs-CZ" sz="6500" kern="1200" dirty="0"/>
        </a:p>
      </dsp:txBody>
      <dsp:txXfrm>
        <a:off x="4252" y="0"/>
        <a:ext cx="4090813" cy="2225047"/>
      </dsp:txXfrm>
    </dsp:sp>
    <dsp:sp modelId="{2028F6F1-34D5-4897-BC0D-CBC7AB673AB2}">
      <dsp:nvSpPr>
        <dsp:cNvPr id="0" name=""/>
        <dsp:cNvSpPr/>
      </dsp:nvSpPr>
      <dsp:spPr>
        <a:xfrm>
          <a:off x="413334" y="2225680"/>
          <a:ext cx="3272651" cy="145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Nacisté v Německu</a:t>
          </a:r>
          <a:endParaRPr lang="cs-CZ" sz="3600" kern="1200" dirty="0"/>
        </a:p>
      </dsp:txBody>
      <dsp:txXfrm>
        <a:off x="456011" y="2268357"/>
        <a:ext cx="3187297" cy="1371754"/>
      </dsp:txXfrm>
    </dsp:sp>
    <dsp:sp modelId="{8780C741-6262-4160-94EA-28C403C04875}">
      <dsp:nvSpPr>
        <dsp:cNvPr id="0" name=""/>
        <dsp:cNvSpPr/>
      </dsp:nvSpPr>
      <dsp:spPr>
        <a:xfrm>
          <a:off x="413334" y="3906960"/>
          <a:ext cx="3272651" cy="145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Anšlus Rakouska</a:t>
          </a:r>
          <a:endParaRPr lang="cs-CZ" sz="3600" kern="1200" dirty="0"/>
        </a:p>
      </dsp:txBody>
      <dsp:txXfrm>
        <a:off x="456011" y="3949637"/>
        <a:ext cx="3187297" cy="1371754"/>
      </dsp:txXfrm>
    </dsp:sp>
    <dsp:sp modelId="{4AD6B4AD-D8DF-437F-AEA2-4189C1106BE1}">
      <dsp:nvSpPr>
        <dsp:cNvPr id="0" name=""/>
        <dsp:cNvSpPr/>
      </dsp:nvSpPr>
      <dsp:spPr>
        <a:xfrm>
          <a:off x="413334" y="5588240"/>
          <a:ext cx="3272651" cy="145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Nezájem VB a FRA</a:t>
          </a:r>
          <a:endParaRPr lang="cs-CZ" sz="3600" kern="1200" dirty="0"/>
        </a:p>
      </dsp:txBody>
      <dsp:txXfrm>
        <a:off x="456011" y="5630917"/>
        <a:ext cx="3187297" cy="1371754"/>
      </dsp:txXfrm>
    </dsp:sp>
    <dsp:sp modelId="{CB3A819E-5B7C-4864-AE8B-4DCD5CC521C1}">
      <dsp:nvSpPr>
        <dsp:cNvPr id="0" name=""/>
        <dsp:cNvSpPr/>
      </dsp:nvSpPr>
      <dsp:spPr>
        <a:xfrm>
          <a:off x="4401877" y="0"/>
          <a:ext cx="4090813" cy="74168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Vnitřní hrozby</a:t>
          </a:r>
          <a:endParaRPr lang="cs-CZ" sz="6500" kern="1200" dirty="0"/>
        </a:p>
      </dsp:txBody>
      <dsp:txXfrm>
        <a:off x="4401877" y="0"/>
        <a:ext cx="4090813" cy="2225047"/>
      </dsp:txXfrm>
    </dsp:sp>
    <dsp:sp modelId="{D5679CB1-043D-48CB-B6C4-7FC66C0201B4}">
      <dsp:nvSpPr>
        <dsp:cNvPr id="0" name=""/>
        <dsp:cNvSpPr/>
      </dsp:nvSpPr>
      <dsp:spPr>
        <a:xfrm>
          <a:off x="4810958" y="2225680"/>
          <a:ext cx="3272651" cy="145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err="1" smtClean="0"/>
            <a:t>SdP</a:t>
          </a:r>
          <a:r>
            <a:rPr lang="cs-CZ" sz="3600" kern="1200" dirty="0" smtClean="0"/>
            <a:t> a </a:t>
          </a:r>
          <a:r>
            <a:rPr lang="cs-CZ" sz="3600" kern="1200" dirty="0" err="1" smtClean="0"/>
            <a:t>Henlein</a:t>
          </a:r>
          <a:endParaRPr lang="cs-CZ" sz="3600" kern="1200" dirty="0"/>
        </a:p>
      </dsp:txBody>
      <dsp:txXfrm>
        <a:off x="4853635" y="2268357"/>
        <a:ext cx="3187297" cy="1371754"/>
      </dsp:txXfrm>
    </dsp:sp>
    <dsp:sp modelId="{76261051-850B-4390-9EC5-9E45925B7041}">
      <dsp:nvSpPr>
        <dsp:cNvPr id="0" name=""/>
        <dsp:cNvSpPr/>
      </dsp:nvSpPr>
      <dsp:spPr>
        <a:xfrm>
          <a:off x="4810958" y="3906960"/>
          <a:ext cx="3272651" cy="145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HSLS</a:t>
          </a:r>
          <a:endParaRPr lang="cs-CZ" sz="3600" kern="1200" dirty="0"/>
        </a:p>
      </dsp:txBody>
      <dsp:txXfrm>
        <a:off x="4853635" y="3949637"/>
        <a:ext cx="3187297" cy="1371754"/>
      </dsp:txXfrm>
    </dsp:sp>
    <dsp:sp modelId="{4A94C08A-FE45-4B6C-8576-82813FFF44A8}">
      <dsp:nvSpPr>
        <dsp:cNvPr id="0" name=""/>
        <dsp:cNvSpPr/>
      </dsp:nvSpPr>
      <dsp:spPr>
        <a:xfrm>
          <a:off x="4810958" y="5588240"/>
          <a:ext cx="3272651" cy="145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Rozštěpená politická scéna</a:t>
          </a:r>
          <a:endParaRPr lang="cs-CZ" sz="3600" kern="1200" dirty="0"/>
        </a:p>
      </dsp:txBody>
      <dsp:txXfrm>
        <a:off x="4853635" y="5630917"/>
        <a:ext cx="3187297" cy="1371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4DBC4-DCB9-4E31-8EEE-CA625EF36756}">
      <dsp:nvSpPr>
        <dsp:cNvPr id="0" name=""/>
        <dsp:cNvSpPr/>
      </dsp:nvSpPr>
      <dsp:spPr>
        <a:xfrm>
          <a:off x="7522819" y="5484129"/>
          <a:ext cx="3984058" cy="258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700" kern="1200" dirty="0" smtClean="0"/>
            <a:t>Francie</a:t>
          </a:r>
          <a:endParaRPr lang="cs-CZ" sz="3700" kern="1200" dirty="0"/>
        </a:p>
      </dsp:txBody>
      <dsp:txXfrm>
        <a:off x="8774728" y="6186011"/>
        <a:ext cx="2675459" cy="1822193"/>
      </dsp:txXfrm>
    </dsp:sp>
    <dsp:sp modelId="{1A0DF72D-A165-4A1E-AC5D-FD80FFA5E941}">
      <dsp:nvSpPr>
        <dsp:cNvPr id="0" name=""/>
        <dsp:cNvSpPr/>
      </dsp:nvSpPr>
      <dsp:spPr>
        <a:xfrm>
          <a:off x="1022513" y="5484129"/>
          <a:ext cx="3984058" cy="258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700" kern="1200" dirty="0" smtClean="0"/>
            <a:t>Itálie</a:t>
          </a:r>
          <a:endParaRPr lang="cs-CZ" sz="3700" kern="1200" dirty="0"/>
        </a:p>
      </dsp:txBody>
      <dsp:txXfrm>
        <a:off x="1079204" y="6186011"/>
        <a:ext cx="2675459" cy="1822193"/>
      </dsp:txXfrm>
    </dsp:sp>
    <dsp:sp modelId="{062CB371-8D23-4371-BCD5-8A4AFA1D63C7}">
      <dsp:nvSpPr>
        <dsp:cNvPr id="0" name=""/>
        <dsp:cNvSpPr/>
      </dsp:nvSpPr>
      <dsp:spPr>
        <a:xfrm>
          <a:off x="7522819" y="0"/>
          <a:ext cx="3984058" cy="258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700" kern="1200" dirty="0" smtClean="0"/>
            <a:t>Británie</a:t>
          </a:r>
          <a:endParaRPr lang="cs-CZ" sz="3700" kern="1200" dirty="0"/>
        </a:p>
      </dsp:txBody>
      <dsp:txXfrm>
        <a:off x="8774728" y="56691"/>
        <a:ext cx="2675459" cy="1822193"/>
      </dsp:txXfrm>
    </dsp:sp>
    <dsp:sp modelId="{FF34FAFF-2579-4037-AF10-A0CF8DB05CE0}">
      <dsp:nvSpPr>
        <dsp:cNvPr id="0" name=""/>
        <dsp:cNvSpPr/>
      </dsp:nvSpPr>
      <dsp:spPr>
        <a:xfrm>
          <a:off x="996099" y="0"/>
          <a:ext cx="3984058" cy="258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700" kern="1200" dirty="0" smtClean="0"/>
            <a:t>Německo</a:t>
          </a:r>
          <a:endParaRPr lang="cs-CZ" sz="3700" kern="1200" dirty="0"/>
        </a:p>
      </dsp:txBody>
      <dsp:txXfrm>
        <a:off x="1052790" y="56691"/>
        <a:ext cx="2675459" cy="1822193"/>
      </dsp:txXfrm>
    </dsp:sp>
    <dsp:sp modelId="{C1FC6049-937D-4F53-B92D-14EB420C580B}">
      <dsp:nvSpPr>
        <dsp:cNvPr id="0" name=""/>
        <dsp:cNvSpPr/>
      </dsp:nvSpPr>
      <dsp:spPr>
        <a:xfrm>
          <a:off x="2691947" y="459699"/>
          <a:ext cx="3492099" cy="349209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Adolf Hitler</a:t>
          </a:r>
          <a:endParaRPr lang="cs-CZ" sz="3600" kern="1200" dirty="0"/>
        </a:p>
      </dsp:txBody>
      <dsp:txXfrm>
        <a:off x="3714759" y="1482511"/>
        <a:ext cx="2469287" cy="2469287"/>
      </dsp:txXfrm>
    </dsp:sp>
    <dsp:sp modelId="{D8ED0740-7316-4DDA-9236-E8672854079B}">
      <dsp:nvSpPr>
        <dsp:cNvPr id="0" name=""/>
        <dsp:cNvSpPr/>
      </dsp:nvSpPr>
      <dsp:spPr>
        <a:xfrm rot="5400000">
          <a:off x="6375516" y="516969"/>
          <a:ext cx="3492099" cy="349209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kern="1200" dirty="0" err="1" smtClean="0"/>
            <a:t>Nevile</a:t>
          </a:r>
          <a:r>
            <a:rPr lang="cs-CZ" sz="3200" b="0" kern="1200" dirty="0" smtClean="0"/>
            <a:t> </a:t>
          </a:r>
          <a:r>
            <a:rPr lang="cs-CZ" sz="3200" b="0" kern="1200" dirty="0" err="1" smtClean="0"/>
            <a:t>Chamberlain</a:t>
          </a:r>
          <a:endParaRPr lang="cs-CZ" sz="3200" b="0" kern="1200" dirty="0"/>
        </a:p>
      </dsp:txBody>
      <dsp:txXfrm rot="-5400000">
        <a:off x="6375516" y="1539781"/>
        <a:ext cx="2469287" cy="2469287"/>
      </dsp:txXfrm>
    </dsp:sp>
    <dsp:sp modelId="{FD9DFB3F-C88D-46A9-8B6D-B564ED5F33E6}">
      <dsp:nvSpPr>
        <dsp:cNvPr id="0" name=""/>
        <dsp:cNvSpPr/>
      </dsp:nvSpPr>
      <dsp:spPr>
        <a:xfrm rot="10800000">
          <a:off x="6345344" y="4113096"/>
          <a:ext cx="3492099" cy="349209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Eduard </a:t>
          </a:r>
          <a:r>
            <a:rPr lang="cs-CZ" sz="3600" kern="1200" dirty="0" err="1" smtClean="0"/>
            <a:t>Daladier</a:t>
          </a:r>
          <a:endParaRPr lang="cs-CZ" sz="3600" kern="1200" dirty="0"/>
        </a:p>
      </dsp:txBody>
      <dsp:txXfrm rot="10800000">
        <a:off x="6345344" y="4113096"/>
        <a:ext cx="2469287" cy="2469287"/>
      </dsp:txXfrm>
    </dsp:sp>
    <dsp:sp modelId="{DB4D9BD2-7503-4405-B0E6-FFD38F9D36DF}">
      <dsp:nvSpPr>
        <dsp:cNvPr id="0" name=""/>
        <dsp:cNvSpPr/>
      </dsp:nvSpPr>
      <dsp:spPr>
        <a:xfrm rot="16200000">
          <a:off x="2691947" y="4113096"/>
          <a:ext cx="3492099" cy="349209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err="1" smtClean="0"/>
            <a:t>Benito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Mussolini</a:t>
          </a:r>
          <a:endParaRPr lang="cs-CZ" sz="3600" kern="1200" dirty="0"/>
        </a:p>
      </dsp:txBody>
      <dsp:txXfrm rot="5400000">
        <a:off x="3714759" y="4113096"/>
        <a:ext cx="2469287" cy="2469287"/>
      </dsp:txXfrm>
    </dsp:sp>
    <dsp:sp modelId="{33EFDFA4-575C-4061-9A69-8E4FD3119404}">
      <dsp:nvSpPr>
        <dsp:cNvPr id="0" name=""/>
        <dsp:cNvSpPr/>
      </dsp:nvSpPr>
      <dsp:spPr>
        <a:xfrm>
          <a:off x="5661845" y="3306607"/>
          <a:ext cx="1205701" cy="104843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204B5-322E-4F76-B493-CFE3623EE504}">
      <dsp:nvSpPr>
        <dsp:cNvPr id="0" name=""/>
        <dsp:cNvSpPr/>
      </dsp:nvSpPr>
      <dsp:spPr>
        <a:xfrm rot="10800000">
          <a:off x="5661845" y="3709852"/>
          <a:ext cx="1205701" cy="104843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CA612-472A-4AF6-853E-BCBC5800EE3D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16D98-43F9-49D2-A32E-3A7349A43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70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16D98-43F9-49D2-A32E-3A7349A4360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38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4004-2365-42B6-BEE4-321E93F39DE1}" type="datetimeFigureOut">
              <a:rPr lang="cs-CZ"/>
              <a:pPr>
                <a:defRPr/>
              </a:pPr>
              <a:t>02.06.2020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5AF227-02CE-4481-86EB-F1B2F6F8B9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3976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9E1E-3337-4EAC-B5DA-89DE4D0AD75F}" type="datetimeFigureOut">
              <a:rPr lang="cs-CZ"/>
              <a:pPr>
                <a:defRPr/>
              </a:pPr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D5669-AFFB-48DD-B0F3-4B22F7061E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3016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invGray">
          <a:xfrm>
            <a:off x="87995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1FE8-88F5-44F3-A8AB-D26246487FBA}" type="datetimeFigureOut">
              <a:rPr lang="cs-CZ"/>
              <a:pPr>
                <a:defRPr/>
              </a:pPr>
              <a:t>02.06.2020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519488" y="6376988"/>
            <a:ext cx="51165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0662-F606-4D37-99D7-1705389D28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793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1162-F0F5-4570-9183-D16E4684CA4E}" type="datetimeFigureOut">
              <a:rPr lang="cs-CZ"/>
              <a:pPr>
                <a:defRPr/>
              </a:pPr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A012-C7F1-4E1F-BEC6-E7EFB69539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690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2601913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6387-C136-4F00-A3A6-52529F2940F4}" type="datetimeFigureOut">
              <a:rPr lang="cs-CZ"/>
              <a:pPr>
                <a:defRPr/>
              </a:pPr>
              <a:t>02.06.2020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8E1D66-6679-4753-B86E-32EF7C14A8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8143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84C1-100C-4BB3-9D1E-6E92F15849DE}" type="datetimeFigureOut">
              <a:rPr lang="cs-CZ"/>
              <a:pPr>
                <a:defRPr/>
              </a:pPr>
              <a:t>02.06.2020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EC6B-7E11-4D49-8990-248F960473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738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DF10-AFF3-4D4C-948C-9C9AA19ED97D}" type="datetimeFigureOut">
              <a:rPr lang="cs-CZ"/>
              <a:pPr>
                <a:defRPr/>
              </a:pPr>
              <a:t>02.06.2020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D54F-9EEB-41F3-AC1C-1D39024066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642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6DC8-0187-4F79-8DAC-F56508DC482B}" type="datetimeFigureOut">
              <a:rPr lang="cs-CZ"/>
              <a:pPr>
                <a:defRPr/>
              </a:pPr>
              <a:t>02.06.2020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A21F-924B-4AC4-9C7A-61978ACCF0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892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2A65F-F4C0-4C7B-AAD3-6CDBCE6733E4}" type="datetimeFigureOut">
              <a:rPr lang="cs-CZ"/>
              <a:pPr>
                <a:defRPr/>
              </a:pPr>
              <a:t>02.06.2020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BAC0-6632-4342-8A8B-A3A9702A0D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702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F62A-F3E9-48A7-9602-D71A8B2A34F2}" type="datetimeFigureOut">
              <a:rPr lang="cs-CZ"/>
              <a:pPr>
                <a:defRPr/>
              </a:pPr>
              <a:t>02.06.2020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DA9C-1EFC-4FEF-86C9-EC59E743F9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7617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20663" y="1169988"/>
            <a:ext cx="33623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FA6D-473F-49CC-B066-B3B5190FC698}" type="datetimeFigureOut">
              <a:rPr lang="cs-CZ"/>
              <a:pPr>
                <a:defRPr/>
              </a:pPr>
              <a:t>02.06.2020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46538" y="1169988"/>
            <a:ext cx="6926262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118850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24CA3-79BA-4251-965D-C35A650E20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917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7879FA4-328C-4A29-94F3-D227D8A3EA2F}" type="datetimeFigureOut">
              <a:rPr lang="cs-CZ"/>
              <a:pPr>
                <a:defRPr/>
              </a:pPr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19488" y="6477000"/>
            <a:ext cx="7345362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39463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981AD5F5-F1AF-4AD2-95B0-BD93B431D3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9" r:id="rId2"/>
    <p:sldLayoutId id="2147483735" r:id="rId3"/>
    <p:sldLayoutId id="2147483730" r:id="rId4"/>
    <p:sldLayoutId id="2147483731" r:id="rId5"/>
    <p:sldLayoutId id="2147483732" r:id="rId6"/>
    <p:sldLayoutId id="2147483736" r:id="rId7"/>
    <p:sldLayoutId id="2147483737" r:id="rId8"/>
    <p:sldLayoutId id="2147483738" r:id="rId9"/>
    <p:sldLayoutId id="2147483733" r:id="rId10"/>
    <p:sldLayoutId id="214748373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avne-dny.cz/episode/10007459/den-mobilizace-ceskoslovenske-armady-23-zar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7928" y="433388"/>
            <a:ext cx="10769600" cy="1673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Mnichov a II. republika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6672063" y="5685266"/>
            <a:ext cx="4549237" cy="708025"/>
          </a:xfrm>
        </p:spPr>
        <p:txBody>
          <a:bodyPr/>
          <a:lstStyle/>
          <a:p>
            <a:pPr algn="r" eaLnBrk="1" hangingPunct="1"/>
            <a:r>
              <a:rPr lang="cs-CZ" altLang="cs-CZ" dirty="0" smtClean="0"/>
              <a:t>L24</a:t>
            </a:r>
            <a:r>
              <a:rPr lang="cs-CZ" altLang="cs-CZ" smtClean="0"/>
              <a:t>	</a:t>
            </a:r>
            <a:r>
              <a:rPr lang="cs-CZ" altLang="cs-CZ" smtClean="0"/>
              <a:t>Zdroje </a:t>
            </a:r>
            <a:r>
              <a:rPr lang="cs-CZ" altLang="cs-CZ" dirty="0" smtClean="0"/>
              <a:t>obrázků a videa: internet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8" y="398513"/>
            <a:ext cx="4857750" cy="5791200"/>
          </a:xfrm>
          <a:prstGeom prst="rect">
            <a:avLst/>
          </a:prstGeom>
        </p:spPr>
      </p:pic>
      <p:sp>
        <p:nvSpPr>
          <p:cNvPr id="4" name="AutoShape 5" descr="Související obrázek"/>
          <p:cNvSpPr>
            <a:spLocks noChangeAspect="1" noChangeArrowheads="1"/>
          </p:cNvSpPr>
          <p:nvPr/>
        </p:nvSpPr>
        <p:spPr bwMode="auto">
          <a:xfrm>
            <a:off x="6456040" y="2276872"/>
            <a:ext cx="51625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340768"/>
            <a:ext cx="4909277" cy="4183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Před Mnichovem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525" y="1700213"/>
            <a:ext cx="11664950" cy="4625975"/>
          </a:xfrm>
        </p:spPr>
        <p:txBody>
          <a:bodyPr/>
          <a:lstStyle/>
          <a:p>
            <a:r>
              <a:rPr lang="cs-CZ" altLang="cs-CZ" sz="2400" b="1" dirty="0" smtClean="0"/>
              <a:t>12. 9. – Hitlerův projev v Norimberku spustí povstání Němců v Sudetech</a:t>
            </a:r>
          </a:p>
          <a:p>
            <a:r>
              <a:rPr lang="cs-CZ" altLang="cs-CZ" sz="2400" b="1" dirty="0" smtClean="0"/>
              <a:t>13. 9. – ČSR vyhlašuje stanné právo (= mimořádný stav omezující některá občanská práva, zrychlující a zpřísňující trestání)</a:t>
            </a:r>
          </a:p>
          <a:p>
            <a:r>
              <a:rPr lang="cs-CZ" altLang="cs-CZ" sz="2400" b="1" dirty="0" smtClean="0"/>
              <a:t>Povstání potlačeno armádou a četnictvem, ale několik mrtvých včetně civilistů, vůdci SdP uprchli do Třetí říše</a:t>
            </a:r>
          </a:p>
          <a:p>
            <a:r>
              <a:rPr lang="cs-CZ" altLang="cs-CZ" sz="2400" b="1" dirty="0" smtClean="0"/>
              <a:t>15. 9. – Beneš oznamuje Francii, že je ochoten vzdát se částí pohraničí, Hitler na schůzce s N. Chamberlainem (UK) žádá celé pohraničí</a:t>
            </a:r>
          </a:p>
          <a:p>
            <a:r>
              <a:rPr lang="cs-CZ" altLang="cs-CZ" sz="2400" b="1" dirty="0" smtClean="0"/>
              <a:t>16. 9. – vydán zatykač na Henleina a Franka, zakázána SdP</a:t>
            </a:r>
          </a:p>
          <a:p>
            <a:r>
              <a:rPr lang="cs-CZ" altLang="cs-CZ" sz="2400" b="1" dirty="0" smtClean="0"/>
              <a:t>17. 9. – Henlein organizuje Sudetoněmecké </a:t>
            </a:r>
            <a:r>
              <a:rPr lang="cs-CZ" altLang="cs-CZ" sz="2400" b="1" dirty="0" err="1" smtClean="0"/>
              <a:t>Freicorps</a:t>
            </a:r>
            <a:r>
              <a:rPr lang="cs-CZ" altLang="cs-CZ" sz="2400" b="1" dirty="0" smtClean="0"/>
              <a:t> (= ozbrojené síly) –střety v pohraničí</a:t>
            </a:r>
          </a:p>
          <a:p>
            <a:r>
              <a:rPr lang="cs-CZ" altLang="cs-CZ" sz="2400" b="1" dirty="0" smtClean="0"/>
              <a:t>19. 9. – UK a FRA oficiálně navrhly ČSR odstoupení pohraničí s více jak 50% Němci – ČSR odmítlo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8040216" y="622802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SD - Mobilizace 23. 10.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Mnichovská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963" y="1773238"/>
            <a:ext cx="11391900" cy="4625975"/>
          </a:xfrm>
        </p:spPr>
        <p:txBody>
          <a:bodyPr/>
          <a:lstStyle/>
          <a:p>
            <a:r>
              <a:rPr lang="cs-CZ" altLang="cs-CZ" sz="2400" b="1" dirty="0" smtClean="0"/>
              <a:t>21. 9. – UK a FRA dávají ČSR ultimátum </a:t>
            </a:r>
          </a:p>
          <a:p>
            <a:r>
              <a:rPr lang="cs-CZ" altLang="cs-CZ" sz="2400" b="1" dirty="0" smtClean="0"/>
              <a:t>22. 9. – generální stávka v ČSR a pád vlády</a:t>
            </a:r>
          </a:p>
          <a:p>
            <a:r>
              <a:rPr lang="cs-CZ" altLang="cs-CZ" sz="2400" b="1" dirty="0" smtClean="0"/>
              <a:t>22. 9. – Hitler žádá navíc splnění územních požadavků Polska a Maďarska</a:t>
            </a:r>
          </a:p>
          <a:p>
            <a:r>
              <a:rPr lang="cs-CZ" altLang="cs-CZ" sz="2400" b="1" dirty="0" smtClean="0"/>
              <a:t>23. 9. – vyhlášena mobilizace, v pohraničí pokračují boje, mobilizuje i FRA a SSSR ujišťuje ČSR, že pokud nám pomůže FRA, jsou připraveni nám pomoci také</a:t>
            </a:r>
          </a:p>
          <a:p>
            <a:r>
              <a:rPr lang="cs-CZ" altLang="cs-CZ" sz="2400" b="1" dirty="0" smtClean="0"/>
              <a:t>25. 9. – ČSR odmítá Hitlerovy požadavky a FRA oznamuje, že ČSR pomůže v případě napadení</a:t>
            </a:r>
          </a:p>
          <a:p>
            <a:r>
              <a:rPr lang="cs-CZ" altLang="cs-CZ" sz="2400" b="1" dirty="0" smtClean="0"/>
              <a:t>27. 9. – Hitler dává Chamberlainovi (UK) ultimátum, aby jeho požadavky byly splněny do 28. 9. do 14:00, jinak dojde k anšlusu ČSR</a:t>
            </a:r>
          </a:p>
          <a:p>
            <a:r>
              <a:rPr lang="cs-CZ" altLang="cs-CZ" sz="2400" b="1" dirty="0" smtClean="0"/>
              <a:t>28. 9. – Chamberlain ujišťuje Hitlera, že může vše dostat i bez války a žádá Mussoliniho (IT) o zprostředkování schůzky</a:t>
            </a:r>
          </a:p>
          <a:p>
            <a:endParaRPr lang="cs-CZ" altLang="cs-CZ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5575"/>
            <a:ext cx="109728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8436" name="Picture 2" descr="C:\Documents and Settings\uživatel\Plocha\cesta\VEČERNÍ_ČESKÉ_SLOVO_22._9._1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0"/>
            <a:ext cx="9483725" cy="133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628775"/>
            <a:ext cx="7680176" cy="5040585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Hitler k Mussolinimu: </a:t>
            </a:r>
            <a:r>
              <a:rPr lang="cs-CZ" altLang="cs-CZ" sz="2400" b="1" i="1" dirty="0" smtClean="0"/>
              <a:t>„Současné Československo je třeba zlikvidovat, protože má k dispozici čtyřicet divizí a svazuje mi ruce vůči Francii.“</a:t>
            </a:r>
            <a:endParaRPr lang="cs-CZ" altLang="cs-CZ" sz="2400" b="1" i="1" baseline="30000" dirty="0" smtClean="0"/>
          </a:p>
          <a:p>
            <a:pPr eaLnBrk="1" hangingPunct="1"/>
            <a:r>
              <a:rPr lang="cs-CZ" altLang="cs-CZ" sz="2400" b="1" dirty="0" smtClean="0"/>
              <a:t>29. / 30. 9. ČSR odstoupí Třetí říši území s více jak 50% něm. obyvatel – bez přítomnosti ČSR</a:t>
            </a:r>
          </a:p>
          <a:p>
            <a:pPr eaLnBrk="1" hangingPunct="1"/>
            <a:r>
              <a:rPr lang="cs-CZ" altLang="cs-CZ" sz="2400" b="1" dirty="0" smtClean="0"/>
              <a:t>ČSR obdrželo jako ultimátum – vláda přijala</a:t>
            </a:r>
          </a:p>
          <a:p>
            <a:pPr eaLnBrk="1" hangingPunct="1"/>
            <a:r>
              <a:rPr lang="cs-CZ" altLang="cs-CZ" sz="2400" b="1" dirty="0" smtClean="0"/>
              <a:t>Začíná obsazování Sudet, Polsko zabere Těšínsko, Maďarsko jižní Slovensko a Podkarpatskou Rus</a:t>
            </a:r>
          </a:p>
          <a:p>
            <a:pPr eaLnBrk="1" hangingPunct="1"/>
            <a:r>
              <a:rPr lang="cs-CZ" altLang="cs-CZ" sz="2400" b="1" dirty="0" smtClean="0"/>
              <a:t>ČSR ztratilo 1/3 území a 1/3 obyvatel</a:t>
            </a:r>
          </a:p>
          <a:p>
            <a:pPr eaLnBrk="1" hangingPunct="1"/>
            <a:r>
              <a:rPr lang="cs-CZ" altLang="cs-CZ" sz="2400" b="1" dirty="0" smtClean="0">
                <a:sym typeface="Symbol" panose="05050102010706020507" pitchFamily="18" charset="2"/>
              </a:rPr>
              <a:t>Zpřetrhány dopravní tepny, znemožněna obrana</a:t>
            </a:r>
            <a:endParaRPr lang="cs-CZ" altLang="cs-CZ" sz="2400" b="1" dirty="0" smtClean="0"/>
          </a:p>
          <a:p>
            <a:pPr eaLnBrk="1" hangingPunct="1"/>
            <a:r>
              <a:rPr lang="cs-CZ" altLang="cs-CZ" sz="2400" b="1" dirty="0" smtClean="0"/>
              <a:t>5. 10. – Beneš abdikuje a odletí do VB, konec    „I. republiky“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Mnichovská konference</a:t>
            </a:r>
            <a:endParaRPr lang="cs-CZ" dirty="0"/>
          </a:p>
        </p:txBody>
      </p:sp>
      <p:pic>
        <p:nvPicPr>
          <p:cNvPr id="19460" name="Picture 3" descr="C:\Documents and Settings\uživatel\Plocha\cesta\mnichovska-doh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0"/>
            <a:ext cx="4686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C:\Documents and Settings\uživatel\Plocha\cesta\mnichovska-dohoda-91265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336925"/>
            <a:ext cx="46863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-337392" y="-1178229"/>
          <a:ext cx="12529392" cy="806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9600" y="155575"/>
            <a:ext cx="10972800" cy="1252538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21508" name="Picture 3" descr="C:\Documents and Settings\uživatel\Plocha\cesta\adolf-hi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348038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C:\Documents and Settings\uživatel\Plocha\cesta\7287-004-A5AB2B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0"/>
            <a:ext cx="324008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C:\Documents and Settings\uživatel\Plocha\cesta\benito_mussolini_4aa5032e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141663"/>
            <a:ext cx="263207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 descr="C:\Documents and Settings\uživatel\Plocha\cesta\Daladier-Edou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211513"/>
            <a:ext cx="287972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5575"/>
            <a:ext cx="109728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253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8" y="-109538"/>
            <a:ext cx="12193588" cy="8507413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013" t="12900" r="27334" b="36174"/>
          <a:stretch/>
        </p:blipFill>
        <p:spPr>
          <a:xfrm>
            <a:off x="191344" y="-25827"/>
            <a:ext cx="11665296" cy="686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omfor\Desktop\prot\mapa14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349500"/>
            <a:ext cx="8137525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ČSR – II. republika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1484784"/>
            <a:ext cx="6768753" cy="1079500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29./30. 9. 1938 – mnichovská dohoda</a:t>
            </a:r>
          </a:p>
          <a:p>
            <a:pPr eaLnBrk="1" hangingPunct="1"/>
            <a:r>
              <a:rPr lang="cs-CZ" altLang="cs-CZ" sz="2400" b="1" dirty="0" smtClean="0"/>
              <a:t>16. 3. 1939 – vyhlášení Protektorátu Čechy a Morava</a:t>
            </a:r>
          </a:p>
        </p:txBody>
      </p:sp>
      <p:pic>
        <p:nvPicPr>
          <p:cNvPr id="24581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3195638"/>
            <a:ext cx="3255962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209550"/>
            <a:ext cx="43005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Důsledky mnichovské dohody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088" y="1774825"/>
            <a:ext cx="5111750" cy="4625975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Územní </a:t>
            </a:r>
            <a:r>
              <a:rPr lang="cs-CZ" altLang="cs-CZ" sz="2400" b="1" dirty="0" smtClean="0">
                <a:sym typeface="Symbol" panose="05050102010706020507" pitchFamily="18" charset="2"/>
              </a:rPr>
              <a:t></a:t>
            </a:r>
            <a:r>
              <a:rPr lang="cs-CZ" altLang="cs-CZ" sz="2400" b="1" dirty="0" smtClean="0"/>
              <a:t> ztráta 1/3 území a obyvatel</a:t>
            </a:r>
          </a:p>
          <a:p>
            <a:pPr eaLnBrk="1" hangingPunct="1"/>
            <a:r>
              <a:rPr lang="cs-CZ" altLang="cs-CZ" sz="2400" b="1" dirty="0" smtClean="0"/>
              <a:t>Ekonomické</a:t>
            </a:r>
            <a:r>
              <a:rPr lang="cs-CZ" altLang="cs-CZ" sz="2400" b="1" dirty="0" smtClean="0">
                <a:sym typeface="Symbol" panose="05050102010706020507" pitchFamily="18" charset="2"/>
              </a:rPr>
              <a:t> </a:t>
            </a:r>
            <a:r>
              <a:rPr lang="cs-CZ" altLang="cs-CZ" sz="2400" b="1" dirty="0" smtClean="0"/>
              <a:t> ztráta surovin, podniků…</a:t>
            </a:r>
          </a:p>
          <a:p>
            <a:pPr eaLnBrk="1" hangingPunct="1"/>
            <a:r>
              <a:rPr lang="cs-CZ" altLang="cs-CZ" sz="2400" b="1" dirty="0" smtClean="0"/>
              <a:t>Politické</a:t>
            </a:r>
            <a:r>
              <a:rPr lang="cs-CZ" altLang="cs-CZ" sz="2400" b="1" dirty="0" smtClean="0">
                <a:sym typeface="Symbol" panose="05050102010706020507" pitchFamily="18" charset="2"/>
              </a:rPr>
              <a:t> </a:t>
            </a:r>
            <a:r>
              <a:rPr lang="cs-CZ" altLang="cs-CZ" sz="2400" b="1" dirty="0" smtClean="0"/>
              <a:t> rozpad demokratického systému, ztráta důvěry</a:t>
            </a:r>
          </a:p>
          <a:p>
            <a:pPr eaLnBrk="1" hangingPunct="1"/>
            <a:r>
              <a:rPr lang="cs-CZ" altLang="cs-CZ" sz="2400" b="1" dirty="0" smtClean="0"/>
              <a:t>Vojenské </a:t>
            </a:r>
            <a:r>
              <a:rPr lang="cs-CZ" altLang="cs-CZ" sz="2400" b="1" dirty="0" smtClean="0">
                <a:sym typeface="Symbol" panose="05050102010706020507" pitchFamily="18" charset="2"/>
              </a:rPr>
              <a:t></a:t>
            </a:r>
            <a:r>
              <a:rPr lang="cs-CZ" altLang="cs-CZ" sz="2400" b="1" dirty="0" smtClean="0"/>
              <a:t> znemožněna budoucí obrana, demoralizace armády</a:t>
            </a:r>
          </a:p>
          <a:p>
            <a:pPr eaLnBrk="1" hangingPunct="1"/>
            <a:r>
              <a:rPr lang="cs-CZ" altLang="cs-CZ" sz="2400" b="1" dirty="0" smtClean="0"/>
              <a:t>Morální </a:t>
            </a:r>
            <a:r>
              <a:rPr lang="cs-CZ" altLang="cs-CZ" sz="2400" b="1" dirty="0" smtClean="0">
                <a:sym typeface="Symbol" panose="05050102010706020507" pitchFamily="18" charset="2"/>
              </a:rPr>
              <a:t> apatie, zklamání, agrese… v celé společnosti</a:t>
            </a:r>
            <a:endParaRPr lang="cs-CZ" altLang="cs-CZ" sz="2400" b="1" dirty="0" smtClean="0"/>
          </a:p>
        </p:txBody>
      </p:sp>
      <p:pic>
        <p:nvPicPr>
          <p:cNvPr id="2560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600200"/>
            <a:ext cx="65532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619" t="24801" r="25194" b="39500"/>
          <a:stretch/>
        </p:blipFill>
        <p:spPr>
          <a:xfrm>
            <a:off x="0" y="1602148"/>
            <a:ext cx="12231858" cy="47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6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Sudetoněmecká župa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063" y="1557338"/>
            <a:ext cx="5270500" cy="4625975"/>
          </a:xfrm>
        </p:spPr>
        <p:txBody>
          <a:bodyPr/>
          <a:lstStyle/>
          <a:p>
            <a:pPr eaLnBrk="1" hangingPunct="1"/>
            <a:r>
              <a:rPr lang="cs-CZ" altLang="cs-CZ" sz="2000" b="1" dirty="0" smtClean="0"/>
              <a:t>Sudety součástí Třetí říše </a:t>
            </a:r>
            <a:r>
              <a:rPr lang="cs-CZ" altLang="cs-CZ" sz="2000" b="1" dirty="0" smtClean="0">
                <a:sym typeface="Symbol" panose="05050102010706020507" pitchFamily="18" charset="2"/>
              </a:rPr>
              <a:t> sudetoněmecká župa</a:t>
            </a:r>
          </a:p>
          <a:p>
            <a:pPr eaLnBrk="1" hangingPunct="1"/>
            <a:r>
              <a:rPr lang="cs-CZ" altLang="cs-CZ" sz="2000" b="1" dirty="0" smtClean="0">
                <a:sym typeface="Symbol" panose="05050102010706020507" pitchFamily="18" charset="2"/>
              </a:rPr>
              <a:t>Němci – občané Třetí říše</a:t>
            </a:r>
          </a:p>
          <a:p>
            <a:pPr eaLnBrk="1" hangingPunct="1"/>
            <a:r>
              <a:rPr lang="cs-CZ" altLang="cs-CZ" sz="2000" b="1" dirty="0" smtClean="0">
                <a:sym typeface="Symbol" panose="05050102010706020507" pitchFamily="18" charset="2"/>
              </a:rPr>
              <a:t>Češi – nucený odchod x cizinci</a:t>
            </a:r>
          </a:p>
          <a:p>
            <a:pPr eaLnBrk="1" hangingPunct="1"/>
            <a:r>
              <a:rPr lang="cs-CZ" altLang="cs-CZ" sz="2000" b="1" dirty="0" smtClean="0">
                <a:sym typeface="Symbol" panose="05050102010706020507" pitchFamily="18" charset="2"/>
              </a:rPr>
              <a:t>SdP součástí NSDAP</a:t>
            </a:r>
          </a:p>
          <a:p>
            <a:pPr eaLnBrk="1" hangingPunct="1"/>
            <a:r>
              <a:rPr lang="cs-CZ" altLang="cs-CZ" sz="2000" b="1" dirty="0" smtClean="0">
                <a:sym typeface="Symbol" panose="05050102010706020507" pitchFamily="18" charset="2"/>
              </a:rPr>
              <a:t>Platí zde norimberské rasové zákony</a:t>
            </a:r>
            <a:endParaRPr lang="cs-CZ" altLang="cs-CZ" sz="2000" b="1" dirty="0" smtClean="0"/>
          </a:p>
        </p:txBody>
      </p:sp>
      <p:pic>
        <p:nvPicPr>
          <p:cNvPr id="2662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573463"/>
            <a:ext cx="439261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557338"/>
            <a:ext cx="678497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Rozpad politického systému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525" y="1628775"/>
            <a:ext cx="9648825" cy="5040313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cs-CZ" altLang="cs-CZ" sz="2400" b="1" dirty="0" smtClean="0"/>
              <a:t>6. 10. – Hlinkovci (HSLS) vyhlašují jednostranně autonomii Slovenska: Jozef Tiso – premiér</a:t>
            </a:r>
          </a:p>
          <a:p>
            <a:pPr eaLnBrk="1" hangingPunct="1">
              <a:defRPr/>
            </a:pPr>
            <a:r>
              <a:rPr lang="cs-CZ" altLang="cs-CZ" sz="2400" b="1" dirty="0" smtClean="0"/>
              <a:t>Česko-Slovenská republika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b="1" dirty="0" smtClean="0"/>
              <a:t>Útoky </a:t>
            </a:r>
            <a:r>
              <a:rPr lang="cs-CZ" sz="2400" b="1" dirty="0"/>
              <a:t>na Beneše a představitele I. republiky (Karel Čapek…)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b="1" dirty="0" smtClean="0"/>
              <a:t>Emil </a:t>
            </a:r>
            <a:r>
              <a:rPr lang="cs-CZ" sz="2400" b="1" dirty="0"/>
              <a:t>Hácha – prezident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b="1" dirty="0" smtClean="0">
                <a:sym typeface="Symbol"/>
              </a:rPr>
              <a:t>Pouze </a:t>
            </a:r>
            <a:r>
              <a:rPr lang="cs-CZ" sz="2400" b="1" dirty="0">
                <a:sym typeface="Symbol"/>
              </a:rPr>
              <a:t>2 strany: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sz="2400" b="1" dirty="0">
                <a:sym typeface="Symbol"/>
              </a:rPr>
              <a:t>Strana národní jednoty – pravice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sz="2400" b="1" dirty="0">
                <a:sym typeface="Symbol"/>
              </a:rPr>
              <a:t>Národní strana práce – </a:t>
            </a:r>
            <a:r>
              <a:rPr lang="cs-CZ" sz="2400" b="1" dirty="0" smtClean="0">
                <a:sym typeface="Symbol"/>
              </a:rPr>
              <a:t>levice</a:t>
            </a:r>
            <a:endParaRPr lang="cs-CZ" sz="2400" b="1" dirty="0">
              <a:sym typeface="Symbol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b="1" dirty="0"/>
              <a:t>Rudolf Beran </a:t>
            </a:r>
            <a:r>
              <a:rPr lang="cs-CZ" sz="2400" b="1" dirty="0" smtClean="0"/>
              <a:t>(premiér) </a:t>
            </a:r>
            <a:r>
              <a:rPr lang="cs-CZ" sz="2400" b="1" dirty="0">
                <a:sym typeface="Symbol"/>
              </a:rPr>
              <a:t> zmocňovací </a:t>
            </a:r>
            <a:r>
              <a:rPr lang="cs-CZ" sz="2400" b="1" dirty="0" smtClean="0">
                <a:sym typeface="Symbol"/>
              </a:rPr>
              <a:t>zákon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b="1" dirty="0" smtClean="0">
                <a:sym typeface="Symbol"/>
              </a:rPr>
              <a:t>Vládní </a:t>
            </a:r>
            <a:r>
              <a:rPr lang="cs-CZ" sz="2400" b="1" dirty="0">
                <a:sym typeface="Symbol"/>
              </a:rPr>
              <a:t>nařízení = zákon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b="1" dirty="0" smtClean="0">
                <a:sym typeface="Symbol"/>
              </a:rPr>
              <a:t>Posun </a:t>
            </a:r>
            <a:r>
              <a:rPr lang="cs-CZ" sz="2400" b="1" dirty="0">
                <a:sym typeface="Symbol"/>
              </a:rPr>
              <a:t>k autokratickému režimu</a:t>
            </a:r>
            <a:endParaRPr lang="cs-CZ" sz="2400" b="1" dirty="0"/>
          </a:p>
        </p:txBody>
      </p:sp>
      <p:pic>
        <p:nvPicPr>
          <p:cNvPr id="27652" name="Picture 2" descr="C:\Users\Comfor\Desktop\prot\1508390_preziden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832" y="811830"/>
            <a:ext cx="20970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C:\Users\Comfor\Desktop\prot\12_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832" y="3836774"/>
            <a:ext cx="2097088" cy="28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C:\Users\Comfor\Desktop\prot\ti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316427"/>
            <a:ext cx="2305174" cy="33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Zánik Č-SR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988" y="1628775"/>
            <a:ext cx="10972800" cy="4625975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14. 3. 1939 – po domluvě Tisa s Hitlerem vyhlásí Slovensko vlastní stát (satelit Třetí říše) – Tiso prezidentem</a:t>
            </a:r>
          </a:p>
          <a:p>
            <a:pPr eaLnBrk="1" hangingPunct="1"/>
            <a:r>
              <a:rPr lang="cs-CZ" altLang="cs-CZ" sz="2400" b="1" dirty="0" smtClean="0"/>
              <a:t>15. 3. 1939 – Hácha po nátlaku v Berlíně souhlasí s vojenským obsazením zbytku českých zemí</a:t>
            </a:r>
          </a:p>
          <a:p>
            <a:pPr eaLnBrk="1" hangingPunct="1"/>
            <a:r>
              <a:rPr lang="cs-CZ" altLang="cs-CZ" sz="2400" b="1" dirty="0" smtClean="0"/>
              <a:t>16. 3. 1939 – Hitlerovým výnosem vytvořen Protektorát Čechy a Morava</a:t>
            </a:r>
          </a:p>
          <a:p>
            <a:pPr eaLnBrk="1" hangingPunct="1"/>
            <a:endParaRPr lang="cs-CZ" altLang="cs-CZ" sz="2400" b="1" dirty="0" smtClean="0"/>
          </a:p>
        </p:txBody>
      </p:sp>
      <p:pic>
        <p:nvPicPr>
          <p:cNvPr id="28676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606800"/>
            <a:ext cx="4465638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C:\Users\Comfor\Desktop\prot\Bundesarchiv_B_145_Bild-F051623-0206,_Berlin,_Besuch_Emil_Hacha,_Gespräch_mit_Hit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606800"/>
            <a:ext cx="450532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5575"/>
            <a:ext cx="109728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6527800" y="1774825"/>
            <a:ext cx="5054600" cy="4625975"/>
          </a:xfrm>
        </p:spPr>
        <p:txBody>
          <a:bodyPr/>
          <a:lstStyle/>
          <a:p>
            <a:pPr eaLnBrk="1" hangingPunct="1"/>
            <a:r>
              <a:rPr lang="cs-CZ" altLang="cs-CZ" sz="2400" b="1" u="sng" dirty="0" smtClean="0"/>
              <a:t>Obrovský problém do „budoucna“</a:t>
            </a:r>
            <a:r>
              <a:rPr lang="cs-CZ" altLang="cs-CZ" sz="2400" b="1" dirty="0" smtClean="0"/>
              <a:t> – z právního hlediska mnichovská dohoda a vytvoření Protektorátu bylo v daný okamžik v pořádku – exilová vláda v Londýně bude muset za války podniknout „něco“, aby poválečná revize šla ne pouze k 1. 9. 1939, ale až k Mnichovu!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3600" dirty="0" smtClean="0"/>
          </a:p>
          <a:p>
            <a:endParaRPr lang="cs-CZ" altLang="cs-CZ" dirty="0" smtClean="0"/>
          </a:p>
        </p:txBody>
      </p:sp>
      <p:pic>
        <p:nvPicPr>
          <p:cNvPr id="2970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28775"/>
            <a:ext cx="5976938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3840" t="63143" r="25561" b="4853"/>
          <a:stretch/>
        </p:blipFill>
        <p:spPr>
          <a:xfrm>
            <a:off x="-24680" y="781812"/>
            <a:ext cx="12298365" cy="437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2088" y="1628775"/>
            <a:ext cx="7991475" cy="4525963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Němci od začátku proti ČSR</a:t>
            </a:r>
          </a:p>
          <a:p>
            <a:pPr eaLnBrk="1" hangingPunct="1"/>
            <a:r>
              <a:rPr lang="cs-CZ" altLang="cs-CZ" sz="2400" b="1" dirty="0" smtClean="0"/>
              <a:t>3 mil. Němců nejvíce v pohraničí = Sudety</a:t>
            </a:r>
          </a:p>
          <a:p>
            <a:pPr eaLnBrk="1" hangingPunct="1"/>
            <a:r>
              <a:rPr lang="cs-CZ" altLang="cs-CZ" sz="2400" b="1" dirty="0" smtClean="0"/>
              <a:t>Po nástupu Hitlera k moci (1933) se stupňuje aktivita Němců v Sudetech</a:t>
            </a:r>
          </a:p>
          <a:p>
            <a:pPr eaLnBrk="1" hangingPunct="1"/>
            <a:r>
              <a:rPr lang="cs-CZ" altLang="cs-CZ" sz="2400" b="1" dirty="0" smtClean="0"/>
              <a:t>1933 - vzniká Sudetoněmecká strana (SdP) – Konrad Henlein, K. H. Frank</a:t>
            </a:r>
          </a:p>
          <a:p>
            <a:pPr eaLnBrk="1" hangingPunct="1"/>
            <a:endParaRPr lang="cs-CZ" altLang="cs-CZ" sz="24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Německá menšina</a:t>
            </a:r>
            <a:endParaRPr lang="cs-CZ" dirty="0"/>
          </a:p>
        </p:txBody>
      </p:sp>
      <p:pic>
        <p:nvPicPr>
          <p:cNvPr id="9220" name="Picture 4" descr="C:\Documents and Settings\uživatel\Plocha\cesta\Bundesarchiv_Bild_121-0008,_Sudetenland,_Besuch_Wilhelm_Frick_(cropped_Konrad_Henlei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149725"/>
            <a:ext cx="21732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149725"/>
            <a:ext cx="49037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1768475"/>
            <a:ext cx="3389312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Německá menšina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97763" y="1816100"/>
            <a:ext cx="4694237" cy="4625975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SdP pohltí ostatní německé strany</a:t>
            </a:r>
          </a:p>
          <a:p>
            <a:pPr eaLnBrk="1" hangingPunct="1"/>
            <a:r>
              <a:rPr lang="cs-CZ" altLang="cs-CZ" sz="2400" b="1" dirty="0" smtClean="0"/>
              <a:t>Henlein spolupracuje s Hitlerem</a:t>
            </a:r>
          </a:p>
          <a:p>
            <a:pPr eaLnBrk="1" hangingPunct="1"/>
            <a:r>
              <a:rPr lang="cs-CZ" altLang="cs-CZ" sz="2400" b="1" dirty="0" smtClean="0"/>
              <a:t>Nordická lest – taktika kladení nesplnitelných požadavků a přenesení problému na mezinárodní úroveň</a:t>
            </a:r>
          </a:p>
          <a:p>
            <a:pPr eaLnBrk="1" hangingPunct="1"/>
            <a:r>
              <a:rPr lang="cs-CZ" altLang="cs-CZ" sz="2400" b="1" dirty="0" smtClean="0"/>
              <a:t>Henlein a Hitler nechtějí připojení Sudet k Třetí říši, ale zničení ČSR!</a:t>
            </a:r>
          </a:p>
          <a:p>
            <a:endParaRPr lang="cs-CZ" altLang="cs-CZ" dirty="0" smtClean="0"/>
          </a:p>
        </p:txBody>
      </p:sp>
      <p:pic>
        <p:nvPicPr>
          <p:cNvPr id="10244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81175"/>
            <a:ext cx="3176587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868863"/>
            <a:ext cx="23542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816100"/>
            <a:ext cx="39941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5575"/>
            <a:ext cx="109728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12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5" y="1484313"/>
            <a:ext cx="9277350" cy="5449887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0825" y="1681163"/>
            <a:ext cx="9434513" cy="4525962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1935 – TGM abdikuje </a:t>
            </a:r>
            <a:r>
              <a:rPr lang="cs-CZ" altLang="cs-CZ" sz="2400" b="1" dirty="0" smtClean="0">
                <a:sym typeface="Symbol" panose="05050102010706020507" pitchFamily="18" charset="2"/>
              </a:rPr>
              <a:t> Edvard Beneš zvolen prezidentem po velkém boji</a:t>
            </a:r>
          </a:p>
          <a:p>
            <a:pPr eaLnBrk="1" hangingPunct="1"/>
            <a:r>
              <a:rPr lang="cs-CZ" altLang="cs-CZ" sz="2400" b="1" dirty="0" smtClean="0">
                <a:sym typeface="Symbol" panose="05050102010706020507" pitchFamily="18" charset="2"/>
              </a:rPr>
              <a:t>1935 – parlamentní volby – SdP získává největší počet hlasů!</a:t>
            </a:r>
          </a:p>
          <a:p>
            <a:pPr eaLnBrk="1" hangingPunct="1"/>
            <a:r>
              <a:rPr lang="cs-CZ" altLang="cs-CZ" sz="2400" b="1" dirty="0" smtClean="0"/>
              <a:t>Slovensko – Hlinkovci (HSLS) rozpoutávají protičeské nálady a vedou kampaň za autonomii</a:t>
            </a:r>
          </a:p>
          <a:p>
            <a:pPr eaLnBrk="1" hangingPunct="1"/>
            <a:endParaRPr lang="cs-CZ" altLang="cs-CZ" sz="24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Republika v ohrožení</a:t>
            </a:r>
            <a:endParaRPr lang="cs-CZ" dirty="0"/>
          </a:p>
        </p:txBody>
      </p:sp>
      <p:pic>
        <p:nvPicPr>
          <p:cNvPr id="12292" name="Picture 4" descr="C:\Documents and Settings\uživatel\Plocha\cesta\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728663"/>
            <a:ext cx="2151062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Documents and Settings\uživatel\Plocha\cesta\BLH1ea5b4_hlink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795713"/>
            <a:ext cx="3700462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3795713"/>
            <a:ext cx="4252912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795713"/>
            <a:ext cx="19335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775520" y="-747464"/>
          <a:ext cx="8496944" cy="741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Karlovarský program 1938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088" y="1557338"/>
            <a:ext cx="11461750" cy="4625975"/>
          </a:xfrm>
        </p:spPr>
        <p:txBody>
          <a:bodyPr/>
          <a:lstStyle/>
          <a:p>
            <a:r>
              <a:rPr lang="cs-CZ" altLang="cs-CZ" sz="2400" b="1" dirty="0" smtClean="0"/>
              <a:t>20. 2. – Hitler prohlásil, že bude chránit Němce v Rakousku a ČSR</a:t>
            </a:r>
          </a:p>
          <a:p>
            <a:r>
              <a:rPr lang="cs-CZ" altLang="cs-CZ" sz="2400" b="1" dirty="0" smtClean="0"/>
              <a:t>13. 3. – anšlus (připojení) Rakouska – formální protesty velmocí</a:t>
            </a:r>
          </a:p>
          <a:p>
            <a:r>
              <a:rPr lang="cs-CZ" altLang="cs-CZ" sz="2400" b="1" dirty="0" smtClean="0"/>
              <a:t>28. 3. – setkání Henleina s Hitlerem: </a:t>
            </a:r>
            <a:r>
              <a:rPr lang="cs-CZ" altLang="cs-CZ" sz="2400" b="1" i="1" dirty="0" smtClean="0"/>
              <a:t>„Musíme tedy požadovat vždy tolik, abychom nemohli být nikdy uspokojeni.“</a:t>
            </a:r>
          </a:p>
          <a:p>
            <a:r>
              <a:rPr lang="cs-CZ" altLang="cs-CZ" sz="2400" b="1" dirty="0" smtClean="0"/>
              <a:t>21. 4. – wehrmacht rozpracovává plán na vojenské zničení ČSR = </a:t>
            </a:r>
            <a:r>
              <a:rPr lang="cs-CZ" altLang="cs-CZ" sz="2400" b="1" dirty="0" err="1" smtClean="0"/>
              <a:t>Fall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Grün</a:t>
            </a:r>
            <a:endParaRPr lang="cs-CZ" altLang="cs-CZ" sz="2400" b="1" dirty="0" smtClean="0"/>
          </a:p>
          <a:p>
            <a:r>
              <a:rPr lang="cs-CZ" altLang="cs-CZ" sz="2400" b="1" dirty="0" smtClean="0"/>
              <a:t>24. 4. – Henlein v Karlových Varech přednáší 8 požadavků SdP – neslučitelné s další existencí ČSR!</a:t>
            </a:r>
          </a:p>
          <a:p>
            <a:endParaRPr lang="cs-CZ" altLang="cs-CZ" dirty="0" smtClean="0"/>
          </a:p>
        </p:txBody>
      </p:sp>
      <p:pic>
        <p:nvPicPr>
          <p:cNvPr id="1434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849688"/>
            <a:ext cx="4103688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221163"/>
            <a:ext cx="47529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Cesta k Mnichovu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3813" y="1812925"/>
            <a:ext cx="8713788" cy="4625975"/>
          </a:xfrm>
        </p:spPr>
        <p:txBody>
          <a:bodyPr/>
          <a:lstStyle/>
          <a:p>
            <a:r>
              <a:rPr lang="cs-CZ" altLang="cs-CZ" sz="2400" b="1" dirty="0" smtClean="0"/>
              <a:t>19. 5 . – mobilizace čs. armády v reakci na údajný pohyb wehrmachtu směrem k ČSR</a:t>
            </a:r>
          </a:p>
          <a:p>
            <a:r>
              <a:rPr lang="cs-CZ" altLang="cs-CZ" sz="2400" b="1" dirty="0" smtClean="0"/>
              <a:t>30. 5. – Hitler vydává podrobné pokyny k útoku na ČSR</a:t>
            </a:r>
          </a:p>
          <a:p>
            <a:r>
              <a:rPr lang="cs-CZ" altLang="cs-CZ" sz="2400" b="1" dirty="0" smtClean="0"/>
              <a:t>V a VI – SdP získává 90% v obecních volbách</a:t>
            </a:r>
          </a:p>
          <a:p>
            <a:r>
              <a:rPr lang="cs-CZ" altLang="cs-CZ" sz="2400" b="1" dirty="0" smtClean="0"/>
              <a:t>30. 6. – ČSR schválilo „národnostní status“, který byl velkým ústupkem SdP, ale SdP ho odmítla</a:t>
            </a:r>
          </a:p>
          <a:p>
            <a:r>
              <a:rPr lang="cs-CZ" altLang="cs-CZ" sz="2400" b="1" dirty="0" smtClean="0"/>
              <a:t>3. 8. – britský lord W. Runciman zahájil misi v ČSR k usmíření Čechů a Němců, ale SdP odmítla všechny kompromisní návrhy</a:t>
            </a:r>
          </a:p>
          <a:p>
            <a:r>
              <a:rPr lang="cs-CZ" altLang="cs-CZ" sz="2400" b="1" dirty="0" smtClean="0"/>
              <a:t>5. 9. – ČSR přijala většinu karlovarských požadavků, s čímž souhlasil Runciman i část umírněných SdP! </a:t>
            </a:r>
          </a:p>
          <a:p>
            <a:r>
              <a:rPr lang="cs-CZ" altLang="cs-CZ" sz="2400" b="1" dirty="0" smtClean="0"/>
              <a:t>7. 9. – po Hitlerově zásahu Henlein končí jednání s ČSR</a:t>
            </a:r>
          </a:p>
          <a:p>
            <a:endParaRPr lang="cs-CZ" altLang="cs-CZ" sz="2400" b="1" dirty="0" smtClean="0"/>
          </a:p>
        </p:txBody>
      </p:sp>
      <p:pic>
        <p:nvPicPr>
          <p:cNvPr id="1536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1827213"/>
            <a:ext cx="33909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2315</TotalTime>
  <Words>1049</Words>
  <Application>Microsoft Office PowerPoint</Application>
  <PresentationFormat>Širokoúhlá obrazovka</PresentationFormat>
  <Paragraphs>104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Wingdings</vt:lpstr>
      <vt:lpstr>Wingdings 2</vt:lpstr>
      <vt:lpstr>Wingdings 3</vt:lpstr>
      <vt:lpstr>Modul</vt:lpstr>
      <vt:lpstr>Mnichov a II. republika</vt:lpstr>
      <vt:lpstr>Prezentace aplikace PowerPoint</vt:lpstr>
      <vt:lpstr>Německá menšina</vt:lpstr>
      <vt:lpstr>Německá menšina</vt:lpstr>
      <vt:lpstr>Prezentace aplikace PowerPoint</vt:lpstr>
      <vt:lpstr>Republika v ohrožení</vt:lpstr>
      <vt:lpstr>Prezentace aplikace PowerPoint</vt:lpstr>
      <vt:lpstr>Karlovarský program 1938</vt:lpstr>
      <vt:lpstr>Cesta k Mnichovu</vt:lpstr>
      <vt:lpstr>Před Mnichovem</vt:lpstr>
      <vt:lpstr>Mnichovská krize</vt:lpstr>
      <vt:lpstr>Prezentace aplikace PowerPoint</vt:lpstr>
      <vt:lpstr>Mnichovská konference</vt:lpstr>
      <vt:lpstr>Prezentace aplikace PowerPoint</vt:lpstr>
      <vt:lpstr>Prezentace aplikace PowerPoint</vt:lpstr>
      <vt:lpstr>Prezentace aplikace PowerPoint</vt:lpstr>
      <vt:lpstr>Prezentace aplikace PowerPoint</vt:lpstr>
      <vt:lpstr>ČSR – II. republika</vt:lpstr>
      <vt:lpstr>Důsledky mnichovské dohody</vt:lpstr>
      <vt:lpstr>Sudetoněmecká župa</vt:lpstr>
      <vt:lpstr>Rozpad politického systému</vt:lpstr>
      <vt:lpstr>Zánik Č-SR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ČSR – II. republika</dc:title>
  <dc:creator>Comfor</dc:creator>
  <cp:lastModifiedBy>Jarošová Soňa</cp:lastModifiedBy>
  <cp:revision>59</cp:revision>
  <dcterms:created xsi:type="dcterms:W3CDTF">2014-01-12T16:09:27Z</dcterms:created>
  <dcterms:modified xsi:type="dcterms:W3CDTF">2020-06-02T18:33:44Z</dcterms:modified>
</cp:coreProperties>
</file>